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6"/>
  </p:notesMasterIdLst>
  <p:sldIdLst>
    <p:sldId id="308" r:id="rId5"/>
    <p:sldId id="273" r:id="rId6"/>
    <p:sldId id="304" r:id="rId7"/>
    <p:sldId id="314" r:id="rId8"/>
    <p:sldId id="264" r:id="rId9"/>
    <p:sldId id="306" r:id="rId10"/>
    <p:sldId id="262" r:id="rId11"/>
    <p:sldId id="265" r:id="rId12"/>
    <p:sldId id="307" r:id="rId13"/>
    <p:sldId id="263" r:id="rId14"/>
    <p:sldId id="272" r:id="rId15"/>
    <p:sldId id="266" r:id="rId16"/>
    <p:sldId id="267" r:id="rId17"/>
    <p:sldId id="268" r:id="rId18"/>
    <p:sldId id="269" r:id="rId19"/>
    <p:sldId id="270" r:id="rId20"/>
    <p:sldId id="271" r:id="rId21"/>
    <p:sldId id="316" r:id="rId22"/>
    <p:sldId id="309" r:id="rId23"/>
    <p:sldId id="277" r:id="rId24"/>
    <p:sldId id="281" r:id="rId25"/>
    <p:sldId id="286" r:id="rId26"/>
    <p:sldId id="310" r:id="rId27"/>
    <p:sldId id="311" r:id="rId28"/>
    <p:sldId id="312" r:id="rId29"/>
    <p:sldId id="283" r:id="rId30"/>
    <p:sldId id="313" r:id="rId31"/>
    <p:sldId id="287" r:id="rId32"/>
    <p:sldId id="315" r:id="rId33"/>
    <p:sldId id="288" r:id="rId34"/>
    <p:sldId id="291" r:id="rId35"/>
    <p:sldId id="284" r:id="rId36"/>
    <p:sldId id="293" r:id="rId37"/>
    <p:sldId id="294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299" r:id="rId47"/>
    <p:sldId id="317" r:id="rId48"/>
    <p:sldId id="344" r:id="rId49"/>
    <p:sldId id="345" r:id="rId50"/>
    <p:sldId id="346" r:id="rId51"/>
    <p:sldId id="347" r:id="rId52"/>
    <p:sldId id="318" r:id="rId53"/>
    <p:sldId id="320" r:id="rId54"/>
    <p:sldId id="322" r:id="rId55"/>
    <p:sldId id="323" r:id="rId56"/>
    <p:sldId id="324" r:id="rId57"/>
    <p:sldId id="325" r:id="rId58"/>
    <p:sldId id="321" r:id="rId59"/>
    <p:sldId id="331" r:id="rId60"/>
    <p:sldId id="332" r:id="rId61"/>
    <p:sldId id="333" r:id="rId62"/>
    <p:sldId id="342" r:id="rId63"/>
    <p:sldId id="343" r:id="rId64"/>
    <p:sldId id="319" r:id="rId65"/>
    <p:sldId id="326" r:id="rId66"/>
    <p:sldId id="327" r:id="rId67"/>
    <p:sldId id="302" r:id="rId68"/>
    <p:sldId id="328" r:id="rId69"/>
    <p:sldId id="330" r:id="rId70"/>
    <p:sldId id="348" r:id="rId71"/>
    <p:sldId id="349" r:id="rId72"/>
    <p:sldId id="350" r:id="rId73"/>
    <p:sldId id="329" r:id="rId74"/>
    <p:sldId id="303" r:id="rId7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86147-3CCD-4809-ACBC-202B63F1115F}" v="218" dt="2020-05-14T11:51:46.979"/>
    <p1510:client id="{4D2A3A07-3D8F-714E-AF1D-84C3306A6E5F}" v="8" dt="2020-05-13T19:05:39.086"/>
    <p1510:client id="{D2A0D1C4-1A95-465D-B7CF-A3D2B3257C9E}" v="34" dt="2020-05-14T12:01:41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kka Niiranen" userId="4f137f39-3bb0-413e-9ba0-7fddd55a4283" providerId="ADAL" clId="{B0FE7821-5F26-4952-8E21-D33067018018}"/>
    <pc:docChg chg="undo custSel mod addSld delSld modSld sldOrd">
      <pc:chgData name="Jukka Niiranen" userId="4f137f39-3bb0-413e-9ba0-7fddd55a4283" providerId="ADAL" clId="{B0FE7821-5F26-4952-8E21-D33067018018}" dt="2020-05-10T19:05:30.843" v="914" actId="20577"/>
      <pc:docMkLst>
        <pc:docMk/>
      </pc:docMkLst>
      <pc:sldChg chg="del">
        <pc:chgData name="Jukka Niiranen" userId="4f137f39-3bb0-413e-9ba0-7fddd55a4283" providerId="ADAL" clId="{B0FE7821-5F26-4952-8E21-D33067018018}" dt="2020-05-10T18:33:48.073" v="403" actId="2696"/>
        <pc:sldMkLst>
          <pc:docMk/>
          <pc:sldMk cId="849754080" sldId="256"/>
        </pc:sldMkLst>
      </pc:sldChg>
      <pc:sldChg chg="del">
        <pc:chgData name="Jukka Niiranen" userId="4f137f39-3bb0-413e-9ba0-7fddd55a4283" providerId="ADAL" clId="{B0FE7821-5F26-4952-8E21-D33067018018}" dt="2020-05-10T18:56:51.597" v="755" actId="2696"/>
        <pc:sldMkLst>
          <pc:docMk/>
          <pc:sldMk cId="1895070745" sldId="258"/>
        </pc:sldMkLst>
      </pc:sldChg>
      <pc:sldChg chg="del ord">
        <pc:chgData name="Jukka Niiranen" userId="4f137f39-3bb0-413e-9ba0-7fddd55a4283" providerId="ADAL" clId="{B0FE7821-5F26-4952-8E21-D33067018018}" dt="2020-05-10T18:44:40.734" v="551" actId="2696"/>
        <pc:sldMkLst>
          <pc:docMk/>
          <pc:sldMk cId="1323627687" sldId="259"/>
        </pc:sldMkLst>
      </pc:sldChg>
      <pc:sldChg chg="del ord">
        <pc:chgData name="Jukka Niiranen" userId="4f137f39-3bb0-413e-9ba0-7fddd55a4283" providerId="ADAL" clId="{B0FE7821-5F26-4952-8E21-D33067018018}" dt="2020-05-10T18:44:40.747" v="552" actId="2696"/>
        <pc:sldMkLst>
          <pc:docMk/>
          <pc:sldMk cId="916013686" sldId="260"/>
        </pc:sldMkLst>
      </pc:sldChg>
      <pc:sldChg chg="del ord">
        <pc:chgData name="Jukka Niiranen" userId="4f137f39-3bb0-413e-9ba0-7fddd55a4283" providerId="ADAL" clId="{B0FE7821-5F26-4952-8E21-D33067018018}" dt="2020-05-10T18:44:40.759" v="553" actId="2696"/>
        <pc:sldMkLst>
          <pc:docMk/>
          <pc:sldMk cId="2775272135" sldId="261"/>
        </pc:sldMkLst>
      </pc:sldChg>
      <pc:sldChg chg="addSp modSp add">
        <pc:chgData name="Jukka Niiranen" userId="4f137f39-3bb0-413e-9ba0-7fddd55a4283" providerId="ADAL" clId="{B0FE7821-5F26-4952-8E21-D33067018018}" dt="2020-05-10T18:28:36.647" v="356" actId="1076"/>
        <pc:sldMkLst>
          <pc:docMk/>
          <pc:sldMk cId="2893229688" sldId="262"/>
        </pc:sldMkLst>
        <pc:spChg chg="add mod">
          <ac:chgData name="Jukka Niiranen" userId="4f137f39-3bb0-413e-9ba0-7fddd55a4283" providerId="ADAL" clId="{B0FE7821-5F26-4952-8E21-D33067018018}" dt="2020-05-10T18:28:36.647" v="356" actId="1076"/>
          <ac:spMkLst>
            <pc:docMk/>
            <pc:sldMk cId="2893229688" sldId="262"/>
            <ac:spMk id="2" creationId="{ADAD4B94-0395-4A8A-A061-0BE17B1A7FF7}"/>
          </ac:spMkLst>
        </pc:spChg>
        <pc:picChg chg="add mod">
          <ac:chgData name="Jukka Niiranen" userId="4f137f39-3bb0-413e-9ba0-7fddd55a4283" providerId="ADAL" clId="{B0FE7821-5F26-4952-8E21-D33067018018}" dt="2020-05-06T15:56:32.766" v="16" actId="962"/>
          <ac:picMkLst>
            <pc:docMk/>
            <pc:sldMk cId="2893229688" sldId="262"/>
            <ac:picMk id="3" creationId="{22FF279D-FAFE-4611-B0B2-1D9BEBCCB802}"/>
          </ac:picMkLst>
        </pc:picChg>
      </pc:sldChg>
      <pc:sldChg chg="addSp delSp modSp add">
        <pc:chgData name="Jukka Niiranen" userId="4f137f39-3bb0-413e-9ba0-7fddd55a4283" providerId="ADAL" clId="{B0FE7821-5F26-4952-8E21-D33067018018}" dt="2020-05-06T15:57:21.558" v="42" actId="931"/>
        <pc:sldMkLst>
          <pc:docMk/>
          <pc:sldMk cId="3997451370" sldId="263"/>
        </pc:sldMkLst>
        <pc:picChg chg="add mod">
          <ac:chgData name="Jukka Niiranen" userId="4f137f39-3bb0-413e-9ba0-7fddd55a4283" providerId="ADAL" clId="{B0FE7821-5F26-4952-8E21-D33067018018}" dt="2020-05-06T15:57:14.279" v="37" actId="962"/>
          <ac:picMkLst>
            <pc:docMk/>
            <pc:sldMk cId="3997451370" sldId="263"/>
            <ac:picMk id="3" creationId="{72A43F39-3B42-4F9C-BAC1-3B5434CF75C3}"/>
          </ac:picMkLst>
        </pc:picChg>
        <pc:picChg chg="add del mod">
          <ac:chgData name="Jukka Niiranen" userId="4f137f39-3bb0-413e-9ba0-7fddd55a4283" providerId="ADAL" clId="{B0FE7821-5F26-4952-8E21-D33067018018}" dt="2020-05-06T15:57:21.558" v="42" actId="931"/>
          <ac:picMkLst>
            <pc:docMk/>
            <pc:sldMk cId="3997451370" sldId="263"/>
            <ac:picMk id="5" creationId="{4E960F9A-E3E9-4AF3-B099-930167AC94C2}"/>
          </ac:picMkLst>
        </pc:picChg>
      </pc:sldChg>
      <pc:sldChg chg="modSp add ord">
        <pc:chgData name="Jukka Niiranen" userId="4f137f39-3bb0-413e-9ba0-7fddd55a4283" providerId="ADAL" clId="{B0FE7821-5F26-4952-8E21-D33067018018}" dt="2020-05-10T18:15:24.369" v="262"/>
        <pc:sldMkLst>
          <pc:docMk/>
          <pc:sldMk cId="780867748" sldId="264"/>
        </pc:sldMkLst>
        <pc:spChg chg="mod">
          <ac:chgData name="Jukka Niiranen" userId="4f137f39-3bb0-413e-9ba0-7fddd55a4283" providerId="ADAL" clId="{B0FE7821-5F26-4952-8E21-D33067018018}" dt="2020-05-10T18:14:15.193" v="261" actId="20577"/>
          <ac:spMkLst>
            <pc:docMk/>
            <pc:sldMk cId="780867748" sldId="264"/>
            <ac:spMk id="2" creationId="{A24DBA96-FC83-4217-9BAB-347B64599E18}"/>
          </ac:spMkLst>
        </pc:spChg>
        <pc:spChg chg="mod">
          <ac:chgData name="Jukka Niiranen" userId="4f137f39-3bb0-413e-9ba0-7fddd55a4283" providerId="ADAL" clId="{B0FE7821-5F26-4952-8E21-D33067018018}" dt="2020-05-10T18:15:24.369" v="262"/>
          <ac:spMkLst>
            <pc:docMk/>
            <pc:sldMk cId="780867748" sldId="264"/>
            <ac:spMk id="3" creationId="{F4A80DC7-BE91-48F1-9C8A-974E34CED37B}"/>
          </ac:spMkLst>
        </pc:spChg>
      </pc:sldChg>
      <pc:sldChg chg="addSp modSp add">
        <pc:chgData name="Jukka Niiranen" userId="4f137f39-3bb0-413e-9ba0-7fddd55a4283" providerId="ADAL" clId="{B0FE7821-5F26-4952-8E21-D33067018018}" dt="2020-05-10T18:28:42.939" v="357" actId="1076"/>
        <pc:sldMkLst>
          <pc:docMk/>
          <pc:sldMk cId="1865189504" sldId="265"/>
        </pc:sldMkLst>
        <pc:spChg chg="add mod">
          <ac:chgData name="Jukka Niiranen" userId="4f137f39-3bb0-413e-9ba0-7fddd55a4283" providerId="ADAL" clId="{B0FE7821-5F26-4952-8E21-D33067018018}" dt="2020-05-10T18:28:42.939" v="357" actId="1076"/>
          <ac:spMkLst>
            <pc:docMk/>
            <pc:sldMk cId="1865189504" sldId="265"/>
            <ac:spMk id="4" creationId="{1DF73B55-A904-424B-9296-2BC42075D345}"/>
          </ac:spMkLst>
        </pc:spChg>
        <pc:picChg chg="add mod">
          <ac:chgData name="Jukka Niiranen" userId="4f137f39-3bb0-413e-9ba0-7fddd55a4283" providerId="ADAL" clId="{B0FE7821-5F26-4952-8E21-D33067018018}" dt="2020-05-06T15:57:04.427" v="34" actId="962"/>
          <ac:picMkLst>
            <pc:docMk/>
            <pc:sldMk cId="1865189504" sldId="265"/>
            <ac:picMk id="3" creationId="{CD3CCAAD-EF41-43CA-91AC-72CFFBBD2194}"/>
          </ac:picMkLst>
        </pc:picChg>
      </pc:sldChg>
      <pc:sldChg chg="addSp modSp add">
        <pc:chgData name="Jukka Niiranen" userId="4f137f39-3bb0-413e-9ba0-7fddd55a4283" providerId="ADAL" clId="{B0FE7821-5F26-4952-8E21-D33067018018}" dt="2020-05-06T15:57:40.386" v="46" actId="962"/>
        <pc:sldMkLst>
          <pc:docMk/>
          <pc:sldMk cId="4030329602" sldId="266"/>
        </pc:sldMkLst>
        <pc:picChg chg="add mod">
          <ac:chgData name="Jukka Niiranen" userId="4f137f39-3bb0-413e-9ba0-7fddd55a4283" providerId="ADAL" clId="{B0FE7821-5F26-4952-8E21-D33067018018}" dt="2020-05-06T15:57:40.386" v="46" actId="962"/>
          <ac:picMkLst>
            <pc:docMk/>
            <pc:sldMk cId="4030329602" sldId="266"/>
            <ac:picMk id="3" creationId="{499B5A32-3C6A-47F0-B440-95F2E2B32126}"/>
          </ac:picMkLst>
        </pc:picChg>
      </pc:sldChg>
      <pc:sldChg chg="addSp modSp add">
        <pc:chgData name="Jukka Niiranen" userId="4f137f39-3bb0-413e-9ba0-7fddd55a4283" providerId="ADAL" clId="{B0FE7821-5F26-4952-8E21-D33067018018}" dt="2020-05-10T18:26:01.295" v="328" actId="20577"/>
        <pc:sldMkLst>
          <pc:docMk/>
          <pc:sldMk cId="3832713471" sldId="267"/>
        </pc:sldMkLst>
        <pc:spChg chg="add mod">
          <ac:chgData name="Jukka Niiranen" userId="4f137f39-3bb0-413e-9ba0-7fddd55a4283" providerId="ADAL" clId="{B0FE7821-5F26-4952-8E21-D33067018018}" dt="2020-05-10T18:26:01.295" v="328" actId="20577"/>
          <ac:spMkLst>
            <pc:docMk/>
            <pc:sldMk cId="3832713471" sldId="267"/>
            <ac:spMk id="4" creationId="{8DDC9FEA-22EA-45ED-9B5A-6724CC1D8E0E}"/>
          </ac:spMkLst>
        </pc:spChg>
        <pc:picChg chg="add mod">
          <ac:chgData name="Jukka Niiranen" userId="4f137f39-3bb0-413e-9ba0-7fddd55a4283" providerId="ADAL" clId="{B0FE7821-5F26-4952-8E21-D33067018018}" dt="2020-05-06T15:57:51.201" v="50" actId="962"/>
          <ac:picMkLst>
            <pc:docMk/>
            <pc:sldMk cId="3832713471" sldId="267"/>
            <ac:picMk id="3" creationId="{64667BF2-91BD-47CE-8901-BA6F530F72C0}"/>
          </ac:picMkLst>
        </pc:picChg>
      </pc:sldChg>
      <pc:sldChg chg="addSp modSp add">
        <pc:chgData name="Jukka Niiranen" userId="4f137f39-3bb0-413e-9ba0-7fddd55a4283" providerId="ADAL" clId="{B0FE7821-5F26-4952-8E21-D33067018018}" dt="2020-05-10T18:26:07.462" v="329"/>
        <pc:sldMkLst>
          <pc:docMk/>
          <pc:sldMk cId="2632777442" sldId="268"/>
        </pc:sldMkLst>
        <pc:spChg chg="add">
          <ac:chgData name="Jukka Niiranen" userId="4f137f39-3bb0-413e-9ba0-7fddd55a4283" providerId="ADAL" clId="{B0FE7821-5F26-4952-8E21-D33067018018}" dt="2020-05-10T18:26:07.462" v="329"/>
          <ac:spMkLst>
            <pc:docMk/>
            <pc:sldMk cId="2632777442" sldId="268"/>
            <ac:spMk id="4" creationId="{ECD3C216-FBCA-4CD8-AF73-FE18F7555D20}"/>
          </ac:spMkLst>
        </pc:spChg>
        <pc:picChg chg="add mod">
          <ac:chgData name="Jukka Niiranen" userId="4f137f39-3bb0-413e-9ba0-7fddd55a4283" providerId="ADAL" clId="{B0FE7821-5F26-4952-8E21-D33067018018}" dt="2020-05-06T15:58:00.467" v="54" actId="962"/>
          <ac:picMkLst>
            <pc:docMk/>
            <pc:sldMk cId="2632777442" sldId="268"/>
            <ac:picMk id="3" creationId="{B76DE09C-F283-4A5F-B074-B39533BE869F}"/>
          </ac:picMkLst>
        </pc:picChg>
      </pc:sldChg>
      <pc:sldChg chg="addSp modSp add">
        <pc:chgData name="Jukka Niiranen" userId="4f137f39-3bb0-413e-9ba0-7fddd55a4283" providerId="ADAL" clId="{B0FE7821-5F26-4952-8E21-D33067018018}" dt="2020-05-10T18:26:09.593" v="330"/>
        <pc:sldMkLst>
          <pc:docMk/>
          <pc:sldMk cId="3165941283" sldId="269"/>
        </pc:sldMkLst>
        <pc:spChg chg="add">
          <ac:chgData name="Jukka Niiranen" userId="4f137f39-3bb0-413e-9ba0-7fddd55a4283" providerId="ADAL" clId="{B0FE7821-5F26-4952-8E21-D33067018018}" dt="2020-05-10T18:26:09.593" v="330"/>
          <ac:spMkLst>
            <pc:docMk/>
            <pc:sldMk cId="3165941283" sldId="269"/>
            <ac:spMk id="4" creationId="{F5575662-6CD3-4DE0-B073-D86BB5EDD124}"/>
          </ac:spMkLst>
        </pc:spChg>
        <pc:picChg chg="add mod">
          <ac:chgData name="Jukka Niiranen" userId="4f137f39-3bb0-413e-9ba0-7fddd55a4283" providerId="ADAL" clId="{B0FE7821-5F26-4952-8E21-D33067018018}" dt="2020-05-06T15:58:08.396" v="58" actId="962"/>
          <ac:picMkLst>
            <pc:docMk/>
            <pc:sldMk cId="3165941283" sldId="269"/>
            <ac:picMk id="3" creationId="{F8345A08-97D3-4458-B5CA-700B76D8340C}"/>
          </ac:picMkLst>
        </pc:picChg>
      </pc:sldChg>
      <pc:sldChg chg="addSp modSp add">
        <pc:chgData name="Jukka Niiranen" userId="4f137f39-3bb0-413e-9ba0-7fddd55a4283" providerId="ADAL" clId="{B0FE7821-5F26-4952-8E21-D33067018018}" dt="2020-05-10T18:28:14.405" v="354" actId="20577"/>
        <pc:sldMkLst>
          <pc:docMk/>
          <pc:sldMk cId="1107930039" sldId="270"/>
        </pc:sldMkLst>
        <pc:spChg chg="add mod">
          <ac:chgData name="Jukka Niiranen" userId="4f137f39-3bb0-413e-9ba0-7fddd55a4283" providerId="ADAL" clId="{B0FE7821-5F26-4952-8E21-D33067018018}" dt="2020-05-10T18:28:14.405" v="354" actId="20577"/>
          <ac:spMkLst>
            <pc:docMk/>
            <pc:sldMk cId="1107930039" sldId="270"/>
            <ac:spMk id="4" creationId="{3B3F45B8-AFF5-4229-A6C3-445E76760C7D}"/>
          </ac:spMkLst>
        </pc:spChg>
        <pc:picChg chg="add mod">
          <ac:chgData name="Jukka Niiranen" userId="4f137f39-3bb0-413e-9ba0-7fddd55a4283" providerId="ADAL" clId="{B0FE7821-5F26-4952-8E21-D33067018018}" dt="2020-05-06T15:58:21.777" v="62" actId="962"/>
          <ac:picMkLst>
            <pc:docMk/>
            <pc:sldMk cId="1107930039" sldId="270"/>
            <ac:picMk id="3" creationId="{641AA131-34F7-4783-9C1E-31BF609696FA}"/>
          </ac:picMkLst>
        </pc:picChg>
      </pc:sldChg>
      <pc:sldChg chg="addSp modSp add">
        <pc:chgData name="Jukka Niiranen" userId="4f137f39-3bb0-413e-9ba0-7fddd55a4283" providerId="ADAL" clId="{B0FE7821-5F26-4952-8E21-D33067018018}" dt="2020-05-10T18:28:19.945" v="355"/>
        <pc:sldMkLst>
          <pc:docMk/>
          <pc:sldMk cId="3547713275" sldId="271"/>
        </pc:sldMkLst>
        <pc:spChg chg="add">
          <ac:chgData name="Jukka Niiranen" userId="4f137f39-3bb0-413e-9ba0-7fddd55a4283" providerId="ADAL" clId="{B0FE7821-5F26-4952-8E21-D33067018018}" dt="2020-05-10T18:28:19.945" v="355"/>
          <ac:spMkLst>
            <pc:docMk/>
            <pc:sldMk cId="3547713275" sldId="271"/>
            <ac:spMk id="4" creationId="{6847FA6D-9EAF-4B62-AB68-68DF6B8310AB}"/>
          </ac:spMkLst>
        </pc:spChg>
        <pc:picChg chg="add mod">
          <ac:chgData name="Jukka Niiranen" userId="4f137f39-3bb0-413e-9ba0-7fddd55a4283" providerId="ADAL" clId="{B0FE7821-5F26-4952-8E21-D33067018018}" dt="2020-05-06T15:58:31.140" v="66" actId="962"/>
          <ac:picMkLst>
            <pc:docMk/>
            <pc:sldMk cId="3547713275" sldId="271"/>
            <ac:picMk id="3" creationId="{9FA33057-0BEA-46C2-B74E-081E4958D80E}"/>
          </ac:picMkLst>
        </pc:picChg>
      </pc:sldChg>
      <pc:sldChg chg="addSp modSp add ord">
        <pc:chgData name="Jukka Niiranen" userId="4f137f39-3bb0-413e-9ba0-7fddd55a4283" providerId="ADAL" clId="{B0FE7821-5F26-4952-8E21-D33067018018}" dt="2020-05-10T18:26:57.050" v="331"/>
        <pc:sldMkLst>
          <pc:docMk/>
          <pc:sldMk cId="1612878060" sldId="272"/>
        </pc:sldMkLst>
        <pc:picChg chg="add mod">
          <ac:chgData name="Jukka Niiranen" userId="4f137f39-3bb0-413e-9ba0-7fddd55a4283" providerId="ADAL" clId="{B0FE7821-5F26-4952-8E21-D33067018018}" dt="2020-05-06T15:58:40.171" v="70" actId="962"/>
          <ac:picMkLst>
            <pc:docMk/>
            <pc:sldMk cId="1612878060" sldId="272"/>
            <ac:picMk id="3" creationId="{1137A16F-1CD6-49ED-B2EB-48823639EDE7}"/>
          </ac:picMkLst>
        </pc:picChg>
      </pc:sldChg>
      <pc:sldChg chg="addSp add ord">
        <pc:chgData name="Jukka Niiranen" userId="4f137f39-3bb0-413e-9ba0-7fddd55a4283" providerId="ADAL" clId="{B0FE7821-5F26-4952-8E21-D33067018018}" dt="2020-05-10T18:56:01.698" v="721"/>
        <pc:sldMkLst>
          <pc:docMk/>
          <pc:sldMk cId="3135429060" sldId="273"/>
        </pc:sldMkLst>
        <pc:picChg chg="add">
          <ac:chgData name="Jukka Niiranen" userId="4f137f39-3bb0-413e-9ba0-7fddd55a4283" providerId="ADAL" clId="{B0FE7821-5F26-4952-8E21-D33067018018}" dt="2020-05-06T17:05:29.946" v="72"/>
          <ac:picMkLst>
            <pc:docMk/>
            <pc:sldMk cId="3135429060" sldId="273"/>
            <ac:picMk id="1026" creationId="{851DE49B-9FC0-4323-8E08-E244A040E12C}"/>
          </ac:picMkLst>
        </pc:picChg>
      </pc:sldChg>
      <pc:sldChg chg="addSp modSp add del">
        <pc:chgData name="Jukka Niiranen" userId="4f137f39-3bb0-413e-9ba0-7fddd55a4283" providerId="ADAL" clId="{B0FE7821-5F26-4952-8E21-D33067018018}" dt="2020-05-10T18:59:00.412" v="760" actId="2696"/>
        <pc:sldMkLst>
          <pc:docMk/>
          <pc:sldMk cId="1656359151" sldId="274"/>
        </pc:sldMkLst>
        <pc:picChg chg="add mod">
          <ac:chgData name="Jukka Niiranen" userId="4f137f39-3bb0-413e-9ba0-7fddd55a4283" providerId="ADAL" clId="{B0FE7821-5F26-4952-8E21-D33067018018}" dt="2020-05-06T17:47:07.327" v="76" actId="962"/>
          <ac:picMkLst>
            <pc:docMk/>
            <pc:sldMk cId="1656359151" sldId="274"/>
            <ac:picMk id="3" creationId="{65B053ED-D571-4AE1-A500-A89EDE91B002}"/>
          </ac:picMkLst>
        </pc:picChg>
      </pc:sldChg>
      <pc:sldChg chg="addSp modSp add del">
        <pc:chgData name="Jukka Niiranen" userId="4f137f39-3bb0-413e-9ba0-7fddd55a4283" providerId="ADAL" clId="{B0FE7821-5F26-4952-8E21-D33067018018}" dt="2020-05-10T18:35:42.458" v="406" actId="2696"/>
        <pc:sldMkLst>
          <pc:docMk/>
          <pc:sldMk cId="1985650726" sldId="275"/>
        </pc:sldMkLst>
        <pc:picChg chg="add mod">
          <ac:chgData name="Jukka Niiranen" userId="4f137f39-3bb0-413e-9ba0-7fddd55a4283" providerId="ADAL" clId="{B0FE7821-5F26-4952-8E21-D33067018018}" dt="2020-05-06T17:47:17.451" v="79" actId="27614"/>
          <ac:picMkLst>
            <pc:docMk/>
            <pc:sldMk cId="1985650726" sldId="275"/>
            <ac:picMk id="3" creationId="{E25CAA23-E399-4BE0-839E-D534CF39755C}"/>
          </ac:picMkLst>
        </pc:picChg>
      </pc:sldChg>
      <pc:sldChg chg="addSp modSp add del">
        <pc:chgData name="Jukka Niiranen" userId="4f137f39-3bb0-413e-9ba0-7fddd55a4283" providerId="ADAL" clId="{B0FE7821-5F26-4952-8E21-D33067018018}" dt="2020-05-10T18:36:00.885" v="407" actId="2696"/>
        <pc:sldMkLst>
          <pc:docMk/>
          <pc:sldMk cId="1328982888" sldId="276"/>
        </pc:sldMkLst>
        <pc:picChg chg="add mod modCrop">
          <ac:chgData name="Jukka Niiranen" userId="4f137f39-3bb0-413e-9ba0-7fddd55a4283" providerId="ADAL" clId="{B0FE7821-5F26-4952-8E21-D33067018018}" dt="2020-05-06T17:47:56.577" v="88" actId="14100"/>
          <ac:picMkLst>
            <pc:docMk/>
            <pc:sldMk cId="1328982888" sldId="276"/>
            <ac:picMk id="3" creationId="{29977CC0-BAD1-485A-805A-C2B9F1481184}"/>
          </ac:picMkLst>
        </pc:picChg>
      </pc:sldChg>
      <pc:sldChg chg="addSp modSp add">
        <pc:chgData name="Jukka Niiranen" userId="4f137f39-3bb0-413e-9ba0-7fddd55a4283" providerId="ADAL" clId="{B0FE7821-5F26-4952-8E21-D33067018018}" dt="2020-05-06T17:49:25.207" v="97" actId="14100"/>
        <pc:sldMkLst>
          <pc:docMk/>
          <pc:sldMk cId="2135464183" sldId="277"/>
        </pc:sldMkLst>
        <pc:picChg chg="add mod">
          <ac:chgData name="Jukka Niiranen" userId="4f137f39-3bb0-413e-9ba0-7fddd55a4283" providerId="ADAL" clId="{B0FE7821-5F26-4952-8E21-D33067018018}" dt="2020-05-06T17:49:25.207" v="97" actId="14100"/>
          <ac:picMkLst>
            <pc:docMk/>
            <pc:sldMk cId="2135464183" sldId="277"/>
            <ac:picMk id="3" creationId="{FEC7F533-DC8C-4624-A92C-96F9EAD22627}"/>
          </ac:picMkLst>
        </pc:picChg>
      </pc:sldChg>
      <pc:sldChg chg="addSp modSp add del">
        <pc:chgData name="Jukka Niiranen" userId="4f137f39-3bb0-413e-9ba0-7fddd55a4283" providerId="ADAL" clId="{B0FE7821-5F26-4952-8E21-D33067018018}" dt="2020-05-10T18:45:02.249" v="555" actId="2696"/>
        <pc:sldMkLst>
          <pc:docMk/>
          <pc:sldMk cId="4220745077" sldId="278"/>
        </pc:sldMkLst>
        <pc:picChg chg="add mod">
          <ac:chgData name="Jukka Niiranen" userId="4f137f39-3bb0-413e-9ba0-7fddd55a4283" providerId="ADAL" clId="{B0FE7821-5F26-4952-8E21-D33067018018}" dt="2020-05-06T17:50:08.802" v="106" actId="962"/>
          <ac:picMkLst>
            <pc:docMk/>
            <pc:sldMk cId="4220745077" sldId="278"/>
            <ac:picMk id="3" creationId="{E54CC0FF-E37E-44F4-969C-A2B68A0922C3}"/>
          </ac:picMkLst>
        </pc:picChg>
      </pc:sldChg>
      <pc:sldChg chg="addSp modSp add del">
        <pc:chgData name="Jukka Niiranen" userId="4f137f39-3bb0-413e-9ba0-7fddd55a4283" providerId="ADAL" clId="{B0FE7821-5F26-4952-8E21-D33067018018}" dt="2020-05-10T18:45:02.262" v="556" actId="2696"/>
        <pc:sldMkLst>
          <pc:docMk/>
          <pc:sldMk cId="2800746022" sldId="279"/>
        </pc:sldMkLst>
        <pc:picChg chg="add mod">
          <ac:chgData name="Jukka Niiranen" userId="4f137f39-3bb0-413e-9ba0-7fddd55a4283" providerId="ADAL" clId="{B0FE7821-5F26-4952-8E21-D33067018018}" dt="2020-05-06T17:50:26.316" v="111" actId="14100"/>
          <ac:picMkLst>
            <pc:docMk/>
            <pc:sldMk cId="2800746022" sldId="279"/>
            <ac:picMk id="3" creationId="{1F163F78-4AE1-4ADD-9785-A5B1B834E3BE}"/>
          </ac:picMkLst>
        </pc:picChg>
      </pc:sldChg>
      <pc:sldChg chg="addSp modSp add del">
        <pc:chgData name="Jukka Niiranen" userId="4f137f39-3bb0-413e-9ba0-7fddd55a4283" providerId="ADAL" clId="{B0FE7821-5F26-4952-8E21-D33067018018}" dt="2020-05-10T18:45:02.300" v="559" actId="2696"/>
        <pc:sldMkLst>
          <pc:docMk/>
          <pc:sldMk cId="2505143687" sldId="280"/>
        </pc:sldMkLst>
        <pc:picChg chg="add mod modCrop">
          <ac:chgData name="Jukka Niiranen" userId="4f137f39-3bb0-413e-9ba0-7fddd55a4283" providerId="ADAL" clId="{B0FE7821-5F26-4952-8E21-D33067018018}" dt="2020-05-06T17:52:00.401" v="132" actId="732"/>
          <ac:picMkLst>
            <pc:docMk/>
            <pc:sldMk cId="2505143687" sldId="280"/>
            <ac:picMk id="3" creationId="{D8FCF603-5EE6-4936-A0BC-58F22C40277F}"/>
          </ac:picMkLst>
        </pc:picChg>
      </pc:sldChg>
      <pc:sldChg chg="addSp modSp add">
        <pc:chgData name="Jukka Niiranen" userId="4f137f39-3bb0-413e-9ba0-7fddd55a4283" providerId="ADAL" clId="{B0FE7821-5F26-4952-8E21-D33067018018}" dt="2020-05-06T17:49:48.783" v="103" actId="14100"/>
        <pc:sldMkLst>
          <pc:docMk/>
          <pc:sldMk cId="1110264057" sldId="281"/>
        </pc:sldMkLst>
        <pc:picChg chg="add mod">
          <ac:chgData name="Jukka Niiranen" userId="4f137f39-3bb0-413e-9ba0-7fddd55a4283" providerId="ADAL" clId="{B0FE7821-5F26-4952-8E21-D33067018018}" dt="2020-05-06T17:49:48.783" v="103" actId="14100"/>
          <ac:picMkLst>
            <pc:docMk/>
            <pc:sldMk cId="1110264057" sldId="281"/>
            <ac:picMk id="3" creationId="{A6885671-9960-4685-9498-B3843916B9E8}"/>
          </ac:picMkLst>
        </pc:picChg>
      </pc:sldChg>
      <pc:sldChg chg="addSp modSp add del">
        <pc:chgData name="Jukka Niiranen" userId="4f137f39-3bb0-413e-9ba0-7fddd55a4283" providerId="ADAL" clId="{B0FE7821-5F26-4952-8E21-D33067018018}" dt="2020-05-10T18:45:02.272" v="557" actId="2696"/>
        <pc:sldMkLst>
          <pc:docMk/>
          <pc:sldMk cId="4185826861" sldId="282"/>
        </pc:sldMkLst>
        <pc:picChg chg="add mod">
          <ac:chgData name="Jukka Niiranen" userId="4f137f39-3bb0-413e-9ba0-7fddd55a4283" providerId="ADAL" clId="{B0FE7821-5F26-4952-8E21-D33067018018}" dt="2020-05-06T17:50:48.314" v="117" actId="14100"/>
          <ac:picMkLst>
            <pc:docMk/>
            <pc:sldMk cId="4185826861" sldId="282"/>
            <ac:picMk id="3" creationId="{87F2FB29-2497-473B-B182-90B9D48C292B}"/>
          </ac:picMkLst>
        </pc:picChg>
      </pc:sldChg>
      <pc:sldChg chg="addSp modSp add">
        <pc:chgData name="Jukka Niiranen" userId="4f137f39-3bb0-413e-9ba0-7fddd55a4283" providerId="ADAL" clId="{B0FE7821-5F26-4952-8E21-D33067018018}" dt="2020-05-06T17:53:05.637" v="142" actId="14100"/>
        <pc:sldMkLst>
          <pc:docMk/>
          <pc:sldMk cId="3345123666" sldId="283"/>
        </pc:sldMkLst>
        <pc:picChg chg="add mod">
          <ac:chgData name="Jukka Niiranen" userId="4f137f39-3bb0-413e-9ba0-7fddd55a4283" providerId="ADAL" clId="{B0FE7821-5F26-4952-8E21-D33067018018}" dt="2020-05-06T17:53:05.637" v="142" actId="14100"/>
          <ac:picMkLst>
            <pc:docMk/>
            <pc:sldMk cId="3345123666" sldId="283"/>
            <ac:picMk id="3" creationId="{334CD3C4-A9A5-4F1F-B69B-62F5F382AEA2}"/>
          </ac:picMkLst>
        </pc:picChg>
      </pc:sldChg>
      <pc:sldChg chg="addSp modSp add ord">
        <pc:chgData name="Jukka Niiranen" userId="4f137f39-3bb0-413e-9ba0-7fddd55a4283" providerId="ADAL" clId="{B0FE7821-5F26-4952-8E21-D33067018018}" dt="2020-05-06T18:02:14.072" v="175"/>
        <pc:sldMkLst>
          <pc:docMk/>
          <pc:sldMk cId="2211873852" sldId="284"/>
        </pc:sldMkLst>
        <pc:picChg chg="add mod">
          <ac:chgData name="Jukka Niiranen" userId="4f137f39-3bb0-413e-9ba0-7fddd55a4283" providerId="ADAL" clId="{B0FE7821-5F26-4952-8E21-D33067018018}" dt="2020-05-06T17:56:36.745" v="164" actId="14100"/>
          <ac:picMkLst>
            <pc:docMk/>
            <pc:sldMk cId="2211873852" sldId="284"/>
            <ac:picMk id="3" creationId="{BE419F82-C51E-49D3-8CCA-A88E0093F1E3}"/>
          </ac:picMkLst>
        </pc:picChg>
      </pc:sldChg>
      <pc:sldChg chg="addSp modSp add del ord">
        <pc:chgData name="Jukka Niiranen" userId="4f137f39-3bb0-413e-9ba0-7fddd55a4283" providerId="ADAL" clId="{B0FE7821-5F26-4952-8E21-D33067018018}" dt="2020-05-10T18:45:02.286" v="558" actId="2696"/>
        <pc:sldMkLst>
          <pc:docMk/>
          <pc:sldMk cId="3030528954" sldId="285"/>
        </pc:sldMkLst>
        <pc:picChg chg="add mod">
          <ac:chgData name="Jukka Niiranen" userId="4f137f39-3bb0-413e-9ba0-7fddd55a4283" providerId="ADAL" clId="{B0FE7821-5F26-4952-8E21-D33067018018}" dt="2020-05-06T17:51:04.309" v="123" actId="962"/>
          <ac:picMkLst>
            <pc:docMk/>
            <pc:sldMk cId="3030528954" sldId="285"/>
            <ac:picMk id="3" creationId="{72D7FB77-15AC-4650-A96F-DC7B3D9AC3FB}"/>
          </ac:picMkLst>
        </pc:picChg>
      </pc:sldChg>
      <pc:sldChg chg="addSp modSp add ord">
        <pc:chgData name="Jukka Niiranen" userId="4f137f39-3bb0-413e-9ba0-7fddd55a4283" providerId="ADAL" clId="{B0FE7821-5F26-4952-8E21-D33067018018}" dt="2020-05-10T18:38:32.025" v="547"/>
        <pc:sldMkLst>
          <pc:docMk/>
          <pc:sldMk cId="3810625996" sldId="286"/>
        </pc:sldMkLst>
        <pc:picChg chg="add mod">
          <ac:chgData name="Jukka Niiranen" userId="4f137f39-3bb0-413e-9ba0-7fddd55a4283" providerId="ADAL" clId="{B0FE7821-5F26-4952-8E21-D33067018018}" dt="2020-05-06T17:52:46.279" v="136" actId="962"/>
          <ac:picMkLst>
            <pc:docMk/>
            <pc:sldMk cId="3810625996" sldId="286"/>
            <ac:picMk id="3" creationId="{7E21C32C-CDE4-4B59-9713-DB328CB7401D}"/>
          </ac:picMkLst>
        </pc:picChg>
      </pc:sldChg>
      <pc:sldChg chg="addSp delSp modSp add">
        <pc:chgData name="Jukka Niiranen" userId="4f137f39-3bb0-413e-9ba0-7fddd55a4283" providerId="ADAL" clId="{B0FE7821-5F26-4952-8E21-D33067018018}" dt="2020-05-10T18:55:22.399" v="716"/>
        <pc:sldMkLst>
          <pc:docMk/>
          <pc:sldMk cId="2969451470" sldId="287"/>
        </pc:sldMkLst>
        <pc:picChg chg="add del">
          <ac:chgData name="Jukka Niiranen" userId="4f137f39-3bb0-413e-9ba0-7fddd55a4283" providerId="ADAL" clId="{B0FE7821-5F26-4952-8E21-D33067018018}" dt="2020-05-10T18:55:22.399" v="716"/>
          <ac:picMkLst>
            <pc:docMk/>
            <pc:sldMk cId="2969451470" sldId="287"/>
            <ac:picMk id="2" creationId="{7E0ABF70-417E-4A98-80D1-AFAF1882B006}"/>
          </ac:picMkLst>
        </pc:picChg>
        <pc:picChg chg="add mod">
          <ac:chgData name="Jukka Niiranen" userId="4f137f39-3bb0-413e-9ba0-7fddd55a4283" providerId="ADAL" clId="{B0FE7821-5F26-4952-8E21-D33067018018}" dt="2020-05-06T17:53:39.303" v="147" actId="14100"/>
          <ac:picMkLst>
            <pc:docMk/>
            <pc:sldMk cId="2969451470" sldId="287"/>
            <ac:picMk id="3" creationId="{BD6D5FC0-E33A-4EAB-81BC-3F9C30EA8A30}"/>
          </ac:picMkLst>
        </pc:picChg>
      </pc:sldChg>
      <pc:sldChg chg="addSp modSp add">
        <pc:chgData name="Jukka Niiranen" userId="4f137f39-3bb0-413e-9ba0-7fddd55a4283" providerId="ADAL" clId="{B0FE7821-5F26-4952-8E21-D33067018018}" dt="2020-05-06T17:53:50.014" v="152" actId="14100"/>
        <pc:sldMkLst>
          <pc:docMk/>
          <pc:sldMk cId="1452244735" sldId="288"/>
        </pc:sldMkLst>
        <pc:picChg chg="add mod">
          <ac:chgData name="Jukka Niiranen" userId="4f137f39-3bb0-413e-9ba0-7fddd55a4283" providerId="ADAL" clId="{B0FE7821-5F26-4952-8E21-D33067018018}" dt="2020-05-06T17:53:50.014" v="152" actId="14100"/>
          <ac:picMkLst>
            <pc:docMk/>
            <pc:sldMk cId="1452244735" sldId="288"/>
            <ac:picMk id="3" creationId="{64365C3A-835E-4727-9415-34EA35D5FEF8}"/>
          </ac:picMkLst>
        </pc:picChg>
      </pc:sldChg>
      <pc:sldChg chg="addSp modSp add del ord">
        <pc:chgData name="Jukka Niiranen" userId="4f137f39-3bb0-413e-9ba0-7fddd55a4283" providerId="ADAL" clId="{B0FE7821-5F26-4952-8E21-D33067018018}" dt="2020-05-10T18:55:39.977" v="719" actId="2696"/>
        <pc:sldMkLst>
          <pc:docMk/>
          <pc:sldMk cId="4096585123" sldId="289"/>
        </pc:sldMkLst>
        <pc:picChg chg="add mod">
          <ac:chgData name="Jukka Niiranen" userId="4f137f39-3bb0-413e-9ba0-7fddd55a4283" providerId="ADAL" clId="{B0FE7821-5F26-4952-8E21-D33067018018}" dt="2020-05-06T17:55:28.395" v="158" actId="14100"/>
          <ac:picMkLst>
            <pc:docMk/>
            <pc:sldMk cId="4096585123" sldId="289"/>
            <ac:picMk id="3" creationId="{1E9B2490-2861-41A5-98AF-45B4F3F4861C}"/>
          </ac:picMkLst>
        </pc:picChg>
      </pc:sldChg>
      <pc:sldChg chg="add del">
        <pc:chgData name="Jukka Niiranen" userId="4f137f39-3bb0-413e-9ba0-7fddd55a4283" providerId="ADAL" clId="{B0FE7821-5F26-4952-8E21-D33067018018}" dt="2020-05-10T19:05:11.633" v="873" actId="2696"/>
        <pc:sldMkLst>
          <pc:docMk/>
          <pc:sldMk cId="4020449246" sldId="290"/>
        </pc:sldMkLst>
      </pc:sldChg>
      <pc:sldChg chg="addSp modSp add ord">
        <pc:chgData name="Jukka Niiranen" userId="4f137f39-3bb0-413e-9ba0-7fddd55a4283" providerId="ADAL" clId="{B0FE7821-5F26-4952-8E21-D33067018018}" dt="2020-05-10T18:58:01.959" v="758"/>
        <pc:sldMkLst>
          <pc:docMk/>
          <pc:sldMk cId="1717331418" sldId="291"/>
        </pc:sldMkLst>
        <pc:picChg chg="add mod modCrop">
          <ac:chgData name="Jukka Niiranen" userId="4f137f39-3bb0-413e-9ba0-7fddd55a4283" providerId="ADAL" clId="{B0FE7821-5F26-4952-8E21-D33067018018}" dt="2020-05-06T18:01:37.018" v="173" actId="1076"/>
          <ac:picMkLst>
            <pc:docMk/>
            <pc:sldMk cId="1717331418" sldId="291"/>
            <ac:picMk id="3" creationId="{7AAD6E95-909A-488E-B5C1-948D5D85FAC6}"/>
          </ac:picMkLst>
        </pc:picChg>
      </pc:sldChg>
      <pc:sldChg chg="addSp delSp modSp add del mod setBg">
        <pc:chgData name="Jukka Niiranen" userId="4f137f39-3bb0-413e-9ba0-7fddd55a4283" providerId="ADAL" clId="{B0FE7821-5F26-4952-8E21-D33067018018}" dt="2020-05-10T19:01:34.612" v="829" actId="2696"/>
        <pc:sldMkLst>
          <pc:docMk/>
          <pc:sldMk cId="3104591492" sldId="292"/>
        </pc:sldMkLst>
        <pc:spChg chg="add del">
          <ac:chgData name="Jukka Niiranen" userId="4f137f39-3bb0-413e-9ba0-7fddd55a4283" providerId="ADAL" clId="{B0FE7821-5F26-4952-8E21-D33067018018}" dt="2020-05-06T18:02:43.152" v="180" actId="26606"/>
          <ac:spMkLst>
            <pc:docMk/>
            <pc:sldMk cId="3104591492" sldId="292"/>
            <ac:spMk id="8" creationId="{F3060C83-F051-4F0E-ABAD-AA0DFC48B218}"/>
          </ac:spMkLst>
        </pc:spChg>
        <pc:spChg chg="add del">
          <ac:chgData name="Jukka Niiranen" userId="4f137f39-3bb0-413e-9ba0-7fddd55a4283" providerId="ADAL" clId="{B0FE7821-5F26-4952-8E21-D33067018018}" dt="2020-05-06T18:02:43.152" v="180" actId="26606"/>
          <ac:spMkLst>
            <pc:docMk/>
            <pc:sldMk cId="3104591492" sldId="292"/>
            <ac:spMk id="10" creationId="{83C98ABE-055B-441F-B07E-44F97F083C39}"/>
          </ac:spMkLst>
        </pc:spChg>
        <pc:spChg chg="add del">
          <ac:chgData name="Jukka Niiranen" userId="4f137f39-3bb0-413e-9ba0-7fddd55a4283" providerId="ADAL" clId="{B0FE7821-5F26-4952-8E21-D33067018018}" dt="2020-05-06T18:02:43.152" v="180" actId="26606"/>
          <ac:spMkLst>
            <pc:docMk/>
            <pc:sldMk cId="3104591492" sldId="292"/>
            <ac:spMk id="12" creationId="{29FDB030-9B49-4CED-8CCD-4D99382388AC}"/>
          </ac:spMkLst>
        </pc:spChg>
        <pc:spChg chg="add del">
          <ac:chgData name="Jukka Niiranen" userId="4f137f39-3bb0-413e-9ba0-7fddd55a4283" providerId="ADAL" clId="{B0FE7821-5F26-4952-8E21-D33067018018}" dt="2020-05-06T18:02:43.152" v="180" actId="26606"/>
          <ac:spMkLst>
            <pc:docMk/>
            <pc:sldMk cId="3104591492" sldId="292"/>
            <ac:spMk id="14" creationId="{3783CA14-24A1-485C-8B30-D6A5D87987AD}"/>
          </ac:spMkLst>
        </pc:spChg>
        <pc:spChg chg="add del">
          <ac:chgData name="Jukka Niiranen" userId="4f137f39-3bb0-413e-9ba0-7fddd55a4283" providerId="ADAL" clId="{B0FE7821-5F26-4952-8E21-D33067018018}" dt="2020-05-06T18:02:43.152" v="180" actId="26606"/>
          <ac:spMkLst>
            <pc:docMk/>
            <pc:sldMk cId="3104591492" sldId="292"/>
            <ac:spMk id="16" creationId="{9A97C86A-04D6-40F7-AE84-31AB43E6A846}"/>
          </ac:spMkLst>
        </pc:spChg>
        <pc:spChg chg="add del">
          <ac:chgData name="Jukka Niiranen" userId="4f137f39-3bb0-413e-9ba0-7fddd55a4283" providerId="ADAL" clId="{B0FE7821-5F26-4952-8E21-D33067018018}" dt="2020-05-06T18:02:43.152" v="180" actId="26606"/>
          <ac:spMkLst>
            <pc:docMk/>
            <pc:sldMk cId="3104591492" sldId="292"/>
            <ac:spMk id="18" creationId="{FF9F2414-84E8-453E-B1F3-389FDE8192D9}"/>
          </ac:spMkLst>
        </pc:spChg>
        <pc:spChg chg="add del">
          <ac:chgData name="Jukka Niiranen" userId="4f137f39-3bb0-413e-9ba0-7fddd55a4283" providerId="ADAL" clId="{B0FE7821-5F26-4952-8E21-D33067018018}" dt="2020-05-06T18:02:43.152" v="180" actId="26606"/>
          <ac:spMkLst>
            <pc:docMk/>
            <pc:sldMk cId="3104591492" sldId="292"/>
            <ac:spMk id="20" creationId="{3ECA69A1-7536-43AC-85EF-C7106179F5ED}"/>
          </ac:spMkLst>
        </pc:spChg>
        <pc:picChg chg="add mod">
          <ac:chgData name="Jukka Niiranen" userId="4f137f39-3bb0-413e-9ba0-7fddd55a4283" providerId="ADAL" clId="{B0FE7821-5F26-4952-8E21-D33067018018}" dt="2020-05-06T18:02:43.152" v="180" actId="26606"/>
          <ac:picMkLst>
            <pc:docMk/>
            <pc:sldMk cId="3104591492" sldId="292"/>
            <ac:picMk id="3" creationId="{9346C783-1C46-4195-96DF-FD7FD9433F76}"/>
          </ac:picMkLst>
        </pc:picChg>
      </pc:sldChg>
      <pc:sldChg chg="addSp modSp add">
        <pc:chgData name="Jukka Niiranen" userId="4f137f39-3bb0-413e-9ba0-7fddd55a4283" providerId="ADAL" clId="{B0FE7821-5F26-4952-8E21-D33067018018}" dt="2020-05-06T19:10:27.429" v="183" actId="962"/>
        <pc:sldMkLst>
          <pc:docMk/>
          <pc:sldMk cId="1204631364" sldId="293"/>
        </pc:sldMkLst>
        <pc:picChg chg="add mod">
          <ac:chgData name="Jukka Niiranen" userId="4f137f39-3bb0-413e-9ba0-7fddd55a4283" providerId="ADAL" clId="{B0FE7821-5F26-4952-8E21-D33067018018}" dt="2020-05-06T19:10:27.429" v="183" actId="962"/>
          <ac:picMkLst>
            <pc:docMk/>
            <pc:sldMk cId="1204631364" sldId="293"/>
            <ac:picMk id="3" creationId="{5E8C3390-B3E1-48D5-B210-EAB02701BB03}"/>
          </ac:picMkLst>
        </pc:picChg>
      </pc:sldChg>
      <pc:sldChg chg="addSp modSp add">
        <pc:chgData name="Jukka Niiranen" userId="4f137f39-3bb0-413e-9ba0-7fddd55a4283" providerId="ADAL" clId="{B0FE7821-5F26-4952-8E21-D33067018018}" dt="2020-05-06T19:10:56.192" v="189" actId="962"/>
        <pc:sldMkLst>
          <pc:docMk/>
          <pc:sldMk cId="2871137408" sldId="294"/>
        </pc:sldMkLst>
        <pc:picChg chg="add mod">
          <ac:chgData name="Jukka Niiranen" userId="4f137f39-3bb0-413e-9ba0-7fddd55a4283" providerId="ADAL" clId="{B0FE7821-5F26-4952-8E21-D33067018018}" dt="2020-05-06T19:10:56.192" v="189" actId="962"/>
          <ac:picMkLst>
            <pc:docMk/>
            <pc:sldMk cId="2871137408" sldId="294"/>
            <ac:picMk id="3" creationId="{7C8E5E22-48D0-42BA-9BF0-FE27DD2970E3}"/>
          </ac:picMkLst>
        </pc:picChg>
      </pc:sldChg>
      <pc:sldChg chg="addSp delSp modSp add del">
        <pc:chgData name="Jukka Niiranen" userId="4f137f39-3bb0-413e-9ba0-7fddd55a4283" providerId="ADAL" clId="{B0FE7821-5F26-4952-8E21-D33067018018}" dt="2020-05-10T19:01:43.245" v="830" actId="2696"/>
        <pc:sldMkLst>
          <pc:docMk/>
          <pc:sldMk cId="3138070170" sldId="295"/>
        </pc:sldMkLst>
        <pc:picChg chg="add mod">
          <ac:chgData name="Jukka Niiranen" userId="4f137f39-3bb0-413e-9ba0-7fddd55a4283" providerId="ADAL" clId="{B0FE7821-5F26-4952-8E21-D33067018018}" dt="2020-05-06T19:11:20.484" v="192" actId="962"/>
          <ac:picMkLst>
            <pc:docMk/>
            <pc:sldMk cId="3138070170" sldId="295"/>
            <ac:picMk id="3" creationId="{D0BD3117-CF1A-4116-AD96-8DA3DAADA279}"/>
          </ac:picMkLst>
        </pc:picChg>
        <pc:picChg chg="add del mod modCrop">
          <ac:chgData name="Jukka Niiranen" userId="4f137f39-3bb0-413e-9ba0-7fddd55a4283" providerId="ADAL" clId="{B0FE7821-5F26-4952-8E21-D33067018018}" dt="2020-05-06T19:12:11.498" v="198"/>
          <ac:picMkLst>
            <pc:docMk/>
            <pc:sldMk cId="3138070170" sldId="295"/>
            <ac:picMk id="5" creationId="{EF97F0C4-71EA-4535-80C6-F285DF67327A}"/>
          </ac:picMkLst>
        </pc:picChg>
      </pc:sldChg>
      <pc:sldChg chg="addSp delSp modSp add del">
        <pc:chgData name="Jukka Niiranen" userId="4f137f39-3bb0-413e-9ba0-7fddd55a4283" providerId="ADAL" clId="{B0FE7821-5F26-4952-8E21-D33067018018}" dt="2020-05-10T18:59:47.798" v="776" actId="2696"/>
        <pc:sldMkLst>
          <pc:docMk/>
          <pc:sldMk cId="2629388376" sldId="296"/>
        </pc:sldMkLst>
        <pc:picChg chg="add del mod">
          <ac:chgData name="Jukka Niiranen" userId="4f137f39-3bb0-413e-9ba0-7fddd55a4283" providerId="ADAL" clId="{B0FE7821-5F26-4952-8E21-D33067018018}" dt="2020-05-06T19:12:26.441" v="202" actId="478"/>
          <ac:picMkLst>
            <pc:docMk/>
            <pc:sldMk cId="2629388376" sldId="296"/>
            <ac:picMk id="2" creationId="{F3BBAFDD-F053-4B67-8DF5-6CD55742DE9D}"/>
          </ac:picMkLst>
        </pc:picChg>
        <pc:picChg chg="add mod">
          <ac:chgData name="Jukka Niiranen" userId="4f137f39-3bb0-413e-9ba0-7fddd55a4283" providerId="ADAL" clId="{B0FE7821-5F26-4952-8E21-D33067018018}" dt="2020-05-06T19:12:36.267" v="205" actId="962"/>
          <ac:picMkLst>
            <pc:docMk/>
            <pc:sldMk cId="2629388376" sldId="296"/>
            <ac:picMk id="4" creationId="{40C42561-8B31-47C2-9AC1-E13E4DFF6B80}"/>
          </ac:picMkLst>
        </pc:picChg>
      </pc:sldChg>
      <pc:sldChg chg="addSp modSp add del">
        <pc:chgData name="Jukka Niiranen" userId="4f137f39-3bb0-413e-9ba0-7fddd55a4283" providerId="ADAL" clId="{B0FE7821-5F26-4952-8E21-D33067018018}" dt="2020-05-10T18:59:47.809" v="777" actId="2696"/>
        <pc:sldMkLst>
          <pc:docMk/>
          <pc:sldMk cId="545332294" sldId="297"/>
        </pc:sldMkLst>
        <pc:picChg chg="add mod">
          <ac:chgData name="Jukka Niiranen" userId="4f137f39-3bb0-413e-9ba0-7fddd55a4283" providerId="ADAL" clId="{B0FE7821-5F26-4952-8E21-D33067018018}" dt="2020-05-06T19:13:24.222" v="210" actId="27614"/>
          <ac:picMkLst>
            <pc:docMk/>
            <pc:sldMk cId="545332294" sldId="297"/>
            <ac:picMk id="3" creationId="{7BFC43E1-D088-43CC-B757-623272878649}"/>
          </ac:picMkLst>
        </pc:picChg>
      </pc:sldChg>
      <pc:sldChg chg="addSp modSp add del">
        <pc:chgData name="Jukka Niiranen" userId="4f137f39-3bb0-413e-9ba0-7fddd55a4283" providerId="ADAL" clId="{B0FE7821-5F26-4952-8E21-D33067018018}" dt="2020-05-10T18:59:47.821" v="778" actId="2696"/>
        <pc:sldMkLst>
          <pc:docMk/>
          <pc:sldMk cId="419096325" sldId="298"/>
        </pc:sldMkLst>
        <pc:picChg chg="add mod">
          <ac:chgData name="Jukka Niiranen" userId="4f137f39-3bb0-413e-9ba0-7fddd55a4283" providerId="ADAL" clId="{B0FE7821-5F26-4952-8E21-D33067018018}" dt="2020-05-06T19:14:04.311" v="214" actId="962"/>
          <ac:picMkLst>
            <pc:docMk/>
            <pc:sldMk cId="419096325" sldId="298"/>
            <ac:picMk id="3" creationId="{C9667854-217C-4540-81AC-0001721A1866}"/>
          </ac:picMkLst>
        </pc:picChg>
      </pc:sldChg>
      <pc:sldChg chg="addSp modSp add">
        <pc:chgData name="Jukka Niiranen" userId="4f137f39-3bb0-413e-9ba0-7fddd55a4283" providerId="ADAL" clId="{B0FE7821-5F26-4952-8E21-D33067018018}" dt="2020-05-06T19:18:07.585" v="222" actId="14100"/>
        <pc:sldMkLst>
          <pc:docMk/>
          <pc:sldMk cId="284225194" sldId="299"/>
        </pc:sldMkLst>
        <pc:picChg chg="add mod">
          <ac:chgData name="Jukka Niiranen" userId="4f137f39-3bb0-413e-9ba0-7fddd55a4283" providerId="ADAL" clId="{B0FE7821-5F26-4952-8E21-D33067018018}" dt="2020-05-06T19:18:07.585" v="222" actId="14100"/>
          <ac:picMkLst>
            <pc:docMk/>
            <pc:sldMk cId="284225194" sldId="299"/>
            <ac:picMk id="3" creationId="{F0A0CCA7-5AE4-4796-B1FD-FFAAE6393ED3}"/>
          </ac:picMkLst>
        </pc:picChg>
      </pc:sldChg>
      <pc:sldChg chg="addSp modSp add del">
        <pc:chgData name="Jukka Niiranen" userId="4f137f39-3bb0-413e-9ba0-7fddd55a4283" providerId="ADAL" clId="{B0FE7821-5F26-4952-8E21-D33067018018}" dt="2020-05-10T18:59:47.837" v="779" actId="2696"/>
        <pc:sldMkLst>
          <pc:docMk/>
          <pc:sldMk cId="3532509788" sldId="300"/>
        </pc:sldMkLst>
        <pc:picChg chg="add mod">
          <ac:chgData name="Jukka Niiranen" userId="4f137f39-3bb0-413e-9ba0-7fddd55a4283" providerId="ADAL" clId="{B0FE7821-5F26-4952-8E21-D33067018018}" dt="2020-05-06T19:14:18.990" v="217" actId="962"/>
          <ac:picMkLst>
            <pc:docMk/>
            <pc:sldMk cId="3532509788" sldId="300"/>
            <ac:picMk id="3" creationId="{8D2FB50D-4921-49BE-9F67-A033B3B613F5}"/>
          </ac:picMkLst>
        </pc:picChg>
      </pc:sldChg>
      <pc:sldChg chg="add del">
        <pc:chgData name="Jukka Niiranen" userId="4f137f39-3bb0-413e-9ba0-7fddd55a4283" providerId="ADAL" clId="{B0FE7821-5F26-4952-8E21-D33067018018}" dt="2020-05-10T18:44:40.771" v="554" actId="2696"/>
        <pc:sldMkLst>
          <pc:docMk/>
          <pc:sldMk cId="2304347212" sldId="301"/>
        </pc:sldMkLst>
      </pc:sldChg>
      <pc:sldChg chg="addSp delSp add">
        <pc:chgData name="Jukka Niiranen" userId="4f137f39-3bb0-413e-9ba0-7fddd55a4283" providerId="ADAL" clId="{B0FE7821-5F26-4952-8E21-D33067018018}" dt="2020-05-10T18:30:16.008" v="360"/>
        <pc:sldMkLst>
          <pc:docMk/>
          <pc:sldMk cId="4212621781" sldId="302"/>
        </pc:sldMkLst>
        <pc:spChg chg="add del">
          <ac:chgData name="Jukka Niiranen" userId="4f137f39-3bb0-413e-9ba0-7fddd55a4283" providerId="ADAL" clId="{B0FE7821-5F26-4952-8E21-D33067018018}" dt="2020-05-10T18:30:16.008" v="360"/>
          <ac:spMkLst>
            <pc:docMk/>
            <pc:sldMk cId="4212621781" sldId="302"/>
            <ac:spMk id="2" creationId="{C7E99943-EE4C-441E-B514-B55601EA835D}"/>
          </ac:spMkLst>
        </pc:spChg>
      </pc:sldChg>
      <pc:sldChg chg="addSp delSp modSp add mod setBg">
        <pc:chgData name="Jukka Niiranen" userId="4f137f39-3bb0-413e-9ba0-7fddd55a4283" providerId="ADAL" clId="{B0FE7821-5F26-4952-8E21-D33067018018}" dt="2020-05-10T18:31:51.563" v="395" actId="26606"/>
        <pc:sldMkLst>
          <pc:docMk/>
          <pc:sldMk cId="1686031068" sldId="303"/>
        </pc:sldMkLst>
        <pc:spChg chg="add mod ord">
          <ac:chgData name="Jukka Niiranen" userId="4f137f39-3bb0-413e-9ba0-7fddd55a4283" providerId="ADAL" clId="{B0FE7821-5F26-4952-8E21-D33067018018}" dt="2020-05-10T18:31:51.563" v="395" actId="26606"/>
          <ac:spMkLst>
            <pc:docMk/>
            <pc:sldMk cId="1686031068" sldId="303"/>
            <ac:spMk id="2" creationId="{C6F885BC-1B61-412F-9CE6-E0658A22FCF6}"/>
          </ac:spMkLst>
        </pc:spChg>
        <pc:spChg chg="add del">
          <ac:chgData name="Jukka Niiranen" userId="4f137f39-3bb0-413e-9ba0-7fddd55a4283" providerId="ADAL" clId="{B0FE7821-5F26-4952-8E21-D33067018018}" dt="2020-05-10T18:30:34.835" v="362" actId="478"/>
          <ac:spMkLst>
            <pc:docMk/>
            <pc:sldMk cId="1686031068" sldId="303"/>
            <ac:spMk id="3" creationId="{C774685D-727B-41FB-8D00-11B920DF6241}"/>
          </ac:spMkLst>
        </pc:spChg>
        <pc:spChg chg="add del">
          <ac:chgData name="Jukka Niiranen" userId="4f137f39-3bb0-413e-9ba0-7fddd55a4283" providerId="ADAL" clId="{B0FE7821-5F26-4952-8E21-D33067018018}" dt="2020-05-10T18:30:45.780" v="364"/>
          <ac:spMkLst>
            <pc:docMk/>
            <pc:sldMk cId="1686031068" sldId="303"/>
            <ac:spMk id="4" creationId="{0FB83F81-AAA3-4F45-8805-58405E5C0DD6}"/>
          </ac:spMkLst>
        </pc:spChg>
        <pc:spChg chg="add del">
          <ac:chgData name="Jukka Niiranen" userId="4f137f39-3bb0-413e-9ba0-7fddd55a4283" providerId="ADAL" clId="{B0FE7821-5F26-4952-8E21-D33067018018}" dt="2020-05-10T18:31:07.605" v="370"/>
          <ac:spMkLst>
            <pc:docMk/>
            <pc:sldMk cId="1686031068" sldId="303"/>
            <ac:spMk id="5" creationId="{105E1863-B8F9-4805-8BB9-48CFE1BE10B8}"/>
          </ac:spMkLst>
        </pc:spChg>
        <pc:spChg chg="add mod">
          <ac:chgData name="Jukka Niiranen" userId="4f137f39-3bb0-413e-9ba0-7fddd55a4283" providerId="ADAL" clId="{B0FE7821-5F26-4952-8E21-D33067018018}" dt="2020-05-10T18:31:51.563" v="395" actId="26606"/>
          <ac:spMkLst>
            <pc:docMk/>
            <pc:sldMk cId="1686031068" sldId="303"/>
            <ac:spMk id="6" creationId="{54DC3812-485D-4953-AFF3-60764205E3A7}"/>
          </ac:spMkLst>
        </pc:spChg>
        <pc:spChg chg="add">
          <ac:chgData name="Jukka Niiranen" userId="4f137f39-3bb0-413e-9ba0-7fddd55a4283" providerId="ADAL" clId="{B0FE7821-5F26-4952-8E21-D33067018018}" dt="2020-05-10T18:31:51.563" v="395" actId="26606"/>
          <ac:spMkLst>
            <pc:docMk/>
            <pc:sldMk cId="1686031068" sldId="303"/>
            <ac:spMk id="71" creationId="{A4AC5506-6312-4701-8D3C-40187889A947}"/>
          </ac:spMkLst>
        </pc:spChg>
        <pc:picChg chg="add mod ord">
          <ac:chgData name="Jukka Niiranen" userId="4f137f39-3bb0-413e-9ba0-7fddd55a4283" providerId="ADAL" clId="{B0FE7821-5F26-4952-8E21-D33067018018}" dt="2020-05-10T18:31:51.563" v="395" actId="26606"/>
          <ac:picMkLst>
            <pc:docMk/>
            <pc:sldMk cId="1686031068" sldId="303"/>
            <ac:picMk id="3074" creationId="{83172419-858A-4010-8F2C-8CE71ECC11D6}"/>
          </ac:picMkLst>
        </pc:picChg>
      </pc:sldChg>
      <pc:sldChg chg="addSp add ord">
        <pc:chgData name="Jukka Niiranen" userId="4f137f39-3bb0-413e-9ba0-7fddd55a4283" providerId="ADAL" clId="{B0FE7821-5F26-4952-8E21-D33067018018}" dt="2020-05-10T18:55:58.805" v="720"/>
        <pc:sldMkLst>
          <pc:docMk/>
          <pc:sldMk cId="1405809790" sldId="304"/>
        </pc:sldMkLst>
        <pc:picChg chg="add">
          <ac:chgData name="Jukka Niiranen" userId="4f137f39-3bb0-413e-9ba0-7fddd55a4283" providerId="ADAL" clId="{B0FE7821-5F26-4952-8E21-D33067018018}" dt="2020-05-10T18:12:55.728" v="227"/>
          <ac:picMkLst>
            <pc:docMk/>
            <pc:sldMk cId="1405809790" sldId="304"/>
            <ac:picMk id="2" creationId="{69B2AE50-F3F6-4CC6-8C91-91180645AB40}"/>
          </ac:picMkLst>
        </pc:picChg>
      </pc:sldChg>
      <pc:sldChg chg="modSp add del ord">
        <pc:chgData name="Jukka Niiranen" userId="4f137f39-3bb0-413e-9ba0-7fddd55a4283" providerId="ADAL" clId="{B0FE7821-5F26-4952-8E21-D33067018018}" dt="2020-05-10T18:44:40.720" v="550" actId="2696"/>
        <pc:sldMkLst>
          <pc:docMk/>
          <pc:sldMk cId="1844910853" sldId="305"/>
        </pc:sldMkLst>
        <pc:spChg chg="mod">
          <ac:chgData name="Jukka Niiranen" userId="4f137f39-3bb0-413e-9ba0-7fddd55a4283" providerId="ADAL" clId="{B0FE7821-5F26-4952-8E21-D33067018018}" dt="2020-05-10T18:13:53.125" v="245" actId="20577"/>
          <ac:spMkLst>
            <pc:docMk/>
            <pc:sldMk cId="1844910853" sldId="305"/>
            <ac:spMk id="2" creationId="{DFCC9D8E-AE11-48C2-B011-D6920A0C7E6B}"/>
          </ac:spMkLst>
        </pc:spChg>
      </pc:sldChg>
      <pc:sldChg chg="addSp modSp add mod setBg">
        <pc:chgData name="Jukka Niiranen" userId="4f137f39-3bb0-413e-9ba0-7fddd55a4283" providerId="ADAL" clId="{B0FE7821-5F26-4952-8E21-D33067018018}" dt="2020-05-10T18:19:14.791" v="266" actId="26606"/>
        <pc:sldMkLst>
          <pc:docMk/>
          <pc:sldMk cId="3555898640" sldId="306"/>
        </pc:sldMkLst>
        <pc:spChg chg="add">
          <ac:chgData name="Jukka Niiranen" userId="4f137f39-3bb0-413e-9ba0-7fddd55a4283" providerId="ADAL" clId="{B0FE7821-5F26-4952-8E21-D33067018018}" dt="2020-05-10T18:19:14.791" v="266" actId="26606"/>
          <ac:spMkLst>
            <pc:docMk/>
            <pc:sldMk cId="3555898640" sldId="306"/>
            <ac:spMk id="71" creationId="{A2509F26-B5DC-4BA7-B476-4CB044237A2E}"/>
          </ac:spMkLst>
        </pc:spChg>
        <pc:spChg chg="add">
          <ac:chgData name="Jukka Niiranen" userId="4f137f39-3bb0-413e-9ba0-7fddd55a4283" providerId="ADAL" clId="{B0FE7821-5F26-4952-8E21-D33067018018}" dt="2020-05-10T18:19:14.791" v="266" actId="26606"/>
          <ac:spMkLst>
            <pc:docMk/>
            <pc:sldMk cId="3555898640" sldId="306"/>
            <ac:spMk id="73" creationId="{DB103EB1-B135-4526-B883-33228FC27FF1}"/>
          </ac:spMkLst>
        </pc:spChg>
        <pc:picChg chg="add mod">
          <ac:chgData name="Jukka Niiranen" userId="4f137f39-3bb0-413e-9ba0-7fddd55a4283" providerId="ADAL" clId="{B0FE7821-5F26-4952-8E21-D33067018018}" dt="2020-05-10T18:19:14.791" v="266" actId="26606"/>
          <ac:picMkLst>
            <pc:docMk/>
            <pc:sldMk cId="3555898640" sldId="306"/>
            <ac:picMk id="1026" creationId="{415F4F55-9509-4E5A-936B-4547FB7A31E9}"/>
          </ac:picMkLst>
        </pc:picChg>
      </pc:sldChg>
      <pc:sldChg chg="addSp modSp add">
        <pc:chgData name="Jukka Niiranen" userId="4f137f39-3bb0-413e-9ba0-7fddd55a4283" providerId="ADAL" clId="{B0FE7821-5F26-4952-8E21-D33067018018}" dt="2020-05-10T18:22:55.778" v="302" actId="1076"/>
        <pc:sldMkLst>
          <pc:docMk/>
          <pc:sldMk cId="3510922005" sldId="307"/>
        </pc:sldMkLst>
        <pc:picChg chg="add mod">
          <ac:chgData name="Jukka Niiranen" userId="4f137f39-3bb0-413e-9ba0-7fddd55a4283" providerId="ADAL" clId="{B0FE7821-5F26-4952-8E21-D33067018018}" dt="2020-05-10T18:22:20.276" v="296" actId="1076"/>
          <ac:picMkLst>
            <pc:docMk/>
            <pc:sldMk cId="3510922005" sldId="307"/>
            <ac:picMk id="2050" creationId="{99F20708-CBBF-4E6B-A1DE-2289B841ED3A}"/>
          </ac:picMkLst>
        </pc:picChg>
        <pc:picChg chg="add mod">
          <ac:chgData name="Jukka Niiranen" userId="4f137f39-3bb0-413e-9ba0-7fddd55a4283" providerId="ADAL" clId="{B0FE7821-5F26-4952-8E21-D33067018018}" dt="2020-05-10T18:22:55.778" v="302" actId="1076"/>
          <ac:picMkLst>
            <pc:docMk/>
            <pc:sldMk cId="3510922005" sldId="307"/>
            <ac:picMk id="2052" creationId="{8D14430F-E518-40D2-AF8C-7306404884F3}"/>
          </ac:picMkLst>
        </pc:picChg>
      </pc:sldChg>
      <pc:sldChg chg="addSp delSp modSp add mod setBg setClrOvrMap">
        <pc:chgData name="Jukka Niiranen" userId="4f137f39-3bb0-413e-9ba0-7fddd55a4283" providerId="ADAL" clId="{B0FE7821-5F26-4952-8E21-D33067018018}" dt="2020-05-10T18:33:59.937" v="404" actId="26606"/>
        <pc:sldMkLst>
          <pc:docMk/>
          <pc:sldMk cId="3131169020" sldId="308"/>
        </pc:sldMkLst>
        <pc:spChg chg="add del">
          <ac:chgData name="Jukka Niiranen" userId="4f137f39-3bb0-413e-9ba0-7fddd55a4283" providerId="ADAL" clId="{B0FE7821-5F26-4952-8E21-D33067018018}" dt="2020-05-10T18:33:38.435" v="401" actId="26606"/>
          <ac:spMkLst>
            <pc:docMk/>
            <pc:sldMk cId="3131169020" sldId="308"/>
            <ac:spMk id="8" creationId="{B670DBD5-770C-4383-9F54-5B86E86BD5BB}"/>
          </ac:spMkLst>
        </pc:spChg>
        <pc:picChg chg="add mod">
          <ac:chgData name="Jukka Niiranen" userId="4f137f39-3bb0-413e-9ba0-7fddd55a4283" providerId="ADAL" clId="{B0FE7821-5F26-4952-8E21-D33067018018}" dt="2020-05-10T18:33:59.937" v="404" actId="26606"/>
          <ac:picMkLst>
            <pc:docMk/>
            <pc:sldMk cId="3131169020" sldId="308"/>
            <ac:picMk id="3" creationId="{F7947507-1EB5-4B4B-B89A-E8571C11BC52}"/>
          </ac:picMkLst>
        </pc:picChg>
      </pc:sldChg>
      <pc:sldChg chg="addSp modSp add">
        <pc:chgData name="Jukka Niiranen" userId="4f137f39-3bb0-413e-9ba0-7fddd55a4283" providerId="ADAL" clId="{B0FE7821-5F26-4952-8E21-D33067018018}" dt="2020-05-10T18:58:52.543" v="759"/>
        <pc:sldMkLst>
          <pc:docMk/>
          <pc:sldMk cId="2162826742" sldId="309"/>
        </pc:sldMkLst>
        <pc:spChg chg="mod">
          <ac:chgData name="Jukka Niiranen" userId="4f137f39-3bb0-413e-9ba0-7fddd55a4283" providerId="ADAL" clId="{B0FE7821-5F26-4952-8E21-D33067018018}" dt="2020-05-10T18:36:41.181" v="410" actId="20577"/>
          <ac:spMkLst>
            <pc:docMk/>
            <pc:sldMk cId="2162826742" sldId="309"/>
            <ac:spMk id="2" creationId="{BB70E964-F001-41C9-8AD8-064510FE5E48}"/>
          </ac:spMkLst>
        </pc:spChg>
        <pc:spChg chg="mod">
          <ac:chgData name="Jukka Niiranen" userId="4f137f39-3bb0-413e-9ba0-7fddd55a4283" providerId="ADAL" clId="{B0FE7821-5F26-4952-8E21-D33067018018}" dt="2020-05-10T18:37:43.657" v="546" actId="20577"/>
          <ac:spMkLst>
            <pc:docMk/>
            <pc:sldMk cId="2162826742" sldId="309"/>
            <ac:spMk id="3" creationId="{0496A0FD-8CFF-4314-989F-7CF59CDC8A9B}"/>
          </ac:spMkLst>
        </pc:spChg>
        <pc:picChg chg="add">
          <ac:chgData name="Jukka Niiranen" userId="4f137f39-3bb0-413e-9ba0-7fddd55a4283" providerId="ADAL" clId="{B0FE7821-5F26-4952-8E21-D33067018018}" dt="2020-05-10T18:58:52.543" v="759"/>
          <ac:picMkLst>
            <pc:docMk/>
            <pc:sldMk cId="2162826742" sldId="309"/>
            <ac:picMk id="4" creationId="{E90D8BEB-1BE9-4EED-BA98-E2A1AA43A973}"/>
          </ac:picMkLst>
        </pc:picChg>
      </pc:sldChg>
      <pc:sldChg chg="addSp add">
        <pc:chgData name="Jukka Niiranen" userId="4f137f39-3bb0-413e-9ba0-7fddd55a4283" providerId="ADAL" clId="{B0FE7821-5F26-4952-8E21-D33067018018}" dt="2020-05-10T18:41:28.669" v="549"/>
        <pc:sldMkLst>
          <pc:docMk/>
          <pc:sldMk cId="3372116019" sldId="310"/>
        </pc:sldMkLst>
        <pc:picChg chg="add">
          <ac:chgData name="Jukka Niiranen" userId="4f137f39-3bb0-413e-9ba0-7fddd55a4283" providerId="ADAL" clId="{B0FE7821-5F26-4952-8E21-D33067018018}" dt="2020-05-10T18:41:28.669" v="549"/>
          <ac:picMkLst>
            <pc:docMk/>
            <pc:sldMk cId="3372116019" sldId="310"/>
            <ac:picMk id="2" creationId="{99415AD8-2C1D-4D3A-B64D-8F14378FB65B}"/>
          </ac:picMkLst>
        </pc:picChg>
      </pc:sldChg>
      <pc:sldChg chg="addSp modSp add">
        <pc:chgData name="Jukka Niiranen" userId="4f137f39-3bb0-413e-9ba0-7fddd55a4283" providerId="ADAL" clId="{B0FE7821-5F26-4952-8E21-D33067018018}" dt="2020-05-10T18:48:19.739" v="562" actId="1076"/>
        <pc:sldMkLst>
          <pc:docMk/>
          <pc:sldMk cId="734542110" sldId="311"/>
        </pc:sldMkLst>
        <pc:picChg chg="add mod">
          <ac:chgData name="Jukka Niiranen" userId="4f137f39-3bb0-413e-9ba0-7fddd55a4283" providerId="ADAL" clId="{B0FE7821-5F26-4952-8E21-D33067018018}" dt="2020-05-10T18:48:19.739" v="562" actId="1076"/>
          <ac:picMkLst>
            <pc:docMk/>
            <pc:sldMk cId="734542110" sldId="311"/>
            <ac:picMk id="2" creationId="{A7D7C655-B1A9-46F5-8635-331F2941FCA4}"/>
          </ac:picMkLst>
        </pc:picChg>
      </pc:sldChg>
      <pc:sldChg chg="addSp add">
        <pc:chgData name="Jukka Niiranen" userId="4f137f39-3bb0-413e-9ba0-7fddd55a4283" providerId="ADAL" clId="{B0FE7821-5F26-4952-8E21-D33067018018}" dt="2020-05-10T18:49:24.498" v="564"/>
        <pc:sldMkLst>
          <pc:docMk/>
          <pc:sldMk cId="2031543031" sldId="312"/>
        </pc:sldMkLst>
        <pc:picChg chg="add">
          <ac:chgData name="Jukka Niiranen" userId="4f137f39-3bb0-413e-9ba0-7fddd55a4283" providerId="ADAL" clId="{B0FE7821-5F26-4952-8E21-D33067018018}" dt="2020-05-10T18:49:24.498" v="564"/>
          <ac:picMkLst>
            <pc:docMk/>
            <pc:sldMk cId="2031543031" sldId="312"/>
            <ac:picMk id="2" creationId="{3B64EBF1-615D-4FB8-9241-A4AA27F5B934}"/>
          </ac:picMkLst>
        </pc:picChg>
      </pc:sldChg>
      <pc:sldChg chg="addSp add">
        <pc:chgData name="Jukka Niiranen" userId="4f137f39-3bb0-413e-9ba0-7fddd55a4283" providerId="ADAL" clId="{B0FE7821-5F26-4952-8E21-D33067018018}" dt="2020-05-10T18:51:23.502" v="566"/>
        <pc:sldMkLst>
          <pc:docMk/>
          <pc:sldMk cId="3859181940" sldId="313"/>
        </pc:sldMkLst>
        <pc:picChg chg="add">
          <ac:chgData name="Jukka Niiranen" userId="4f137f39-3bb0-413e-9ba0-7fddd55a4283" providerId="ADAL" clId="{B0FE7821-5F26-4952-8E21-D33067018018}" dt="2020-05-10T18:51:23.502" v="566"/>
          <ac:picMkLst>
            <pc:docMk/>
            <pc:sldMk cId="3859181940" sldId="313"/>
            <ac:picMk id="2" creationId="{FB72D03B-2917-4DE8-ACFA-4EA7EA9DFFF0}"/>
          </ac:picMkLst>
        </pc:picChg>
      </pc:sldChg>
      <pc:sldChg chg="modSp add">
        <pc:chgData name="Jukka Niiranen" userId="4f137f39-3bb0-413e-9ba0-7fddd55a4283" providerId="ADAL" clId="{B0FE7821-5F26-4952-8E21-D33067018018}" dt="2020-05-10T19:02:23.177" v="866" actId="20577"/>
        <pc:sldMkLst>
          <pc:docMk/>
          <pc:sldMk cId="3299879192" sldId="314"/>
        </pc:sldMkLst>
        <pc:spChg chg="mod">
          <ac:chgData name="Jukka Niiranen" userId="4f137f39-3bb0-413e-9ba0-7fddd55a4283" providerId="ADAL" clId="{B0FE7821-5F26-4952-8E21-D33067018018}" dt="2020-05-10T19:00:22.356" v="801" actId="20577"/>
          <ac:spMkLst>
            <pc:docMk/>
            <pc:sldMk cId="3299879192" sldId="314"/>
            <ac:spMk id="2" creationId="{3D9DE342-C4D0-444C-98B6-C346C9785103}"/>
          </ac:spMkLst>
        </pc:spChg>
        <pc:spChg chg="mod">
          <ac:chgData name="Jukka Niiranen" userId="4f137f39-3bb0-413e-9ba0-7fddd55a4283" providerId="ADAL" clId="{B0FE7821-5F26-4952-8E21-D33067018018}" dt="2020-05-10T19:02:23.177" v="866" actId="20577"/>
          <ac:spMkLst>
            <pc:docMk/>
            <pc:sldMk cId="3299879192" sldId="314"/>
            <ac:spMk id="3" creationId="{585733D3-1F50-4E2D-96A5-F767869DE40C}"/>
          </ac:spMkLst>
        </pc:spChg>
      </pc:sldChg>
      <pc:sldChg chg="addSp add">
        <pc:chgData name="Jukka Niiranen" userId="4f137f39-3bb0-413e-9ba0-7fddd55a4283" providerId="ADAL" clId="{B0FE7821-5F26-4952-8E21-D33067018018}" dt="2020-05-10T18:55:26.135" v="718"/>
        <pc:sldMkLst>
          <pc:docMk/>
          <pc:sldMk cId="1091775530" sldId="315"/>
        </pc:sldMkLst>
        <pc:picChg chg="add">
          <ac:chgData name="Jukka Niiranen" userId="4f137f39-3bb0-413e-9ba0-7fddd55a4283" providerId="ADAL" clId="{B0FE7821-5F26-4952-8E21-D33067018018}" dt="2020-05-10T18:55:26.135" v="718"/>
          <ac:picMkLst>
            <pc:docMk/>
            <pc:sldMk cId="1091775530" sldId="315"/>
            <ac:picMk id="2" creationId="{AF2EB194-A3F3-43F5-9A8D-BC6BB74439F9}"/>
          </ac:picMkLst>
        </pc:picChg>
      </pc:sldChg>
      <pc:sldChg chg="modSp add">
        <pc:chgData name="Jukka Niiranen" userId="4f137f39-3bb0-413e-9ba0-7fddd55a4283" providerId="ADAL" clId="{B0FE7821-5F26-4952-8E21-D33067018018}" dt="2020-05-10T18:59:15.540" v="775" actId="20577"/>
        <pc:sldMkLst>
          <pc:docMk/>
          <pc:sldMk cId="3968660223" sldId="316"/>
        </pc:sldMkLst>
        <pc:spChg chg="mod">
          <ac:chgData name="Jukka Niiranen" userId="4f137f39-3bb0-413e-9ba0-7fddd55a4283" providerId="ADAL" clId="{B0FE7821-5F26-4952-8E21-D33067018018}" dt="2020-05-10T18:59:15.540" v="775" actId="20577"/>
          <ac:spMkLst>
            <pc:docMk/>
            <pc:sldMk cId="3968660223" sldId="316"/>
            <ac:spMk id="2" creationId="{1E53FAA8-3F27-4649-BFC7-76E987B8F64E}"/>
          </ac:spMkLst>
        </pc:spChg>
      </pc:sldChg>
      <pc:sldChg chg="modSp add">
        <pc:chgData name="Jukka Niiranen" userId="4f137f39-3bb0-413e-9ba0-7fddd55a4283" providerId="ADAL" clId="{B0FE7821-5F26-4952-8E21-D33067018018}" dt="2020-05-10T19:05:09.200" v="872" actId="20577"/>
        <pc:sldMkLst>
          <pc:docMk/>
          <pc:sldMk cId="3753927817" sldId="317"/>
        </pc:sldMkLst>
        <pc:spChg chg="mod">
          <ac:chgData name="Jukka Niiranen" userId="4f137f39-3bb0-413e-9ba0-7fddd55a4283" providerId="ADAL" clId="{B0FE7821-5F26-4952-8E21-D33067018018}" dt="2020-05-10T19:05:09.200" v="872" actId="20577"/>
          <ac:spMkLst>
            <pc:docMk/>
            <pc:sldMk cId="3753927817" sldId="317"/>
            <ac:spMk id="2" creationId="{3F384090-09D2-46E0-BE1C-0ADC261513D5}"/>
          </ac:spMkLst>
        </pc:spChg>
      </pc:sldChg>
      <pc:sldChg chg="modSp add">
        <pc:chgData name="Jukka Niiranen" userId="4f137f39-3bb0-413e-9ba0-7fddd55a4283" providerId="ADAL" clId="{B0FE7821-5F26-4952-8E21-D33067018018}" dt="2020-05-10T19:05:22.021" v="893" actId="20577"/>
        <pc:sldMkLst>
          <pc:docMk/>
          <pc:sldMk cId="1123137525" sldId="318"/>
        </pc:sldMkLst>
        <pc:spChg chg="mod">
          <ac:chgData name="Jukka Niiranen" userId="4f137f39-3bb0-413e-9ba0-7fddd55a4283" providerId="ADAL" clId="{B0FE7821-5F26-4952-8E21-D33067018018}" dt="2020-05-10T19:05:22.021" v="893" actId="20577"/>
          <ac:spMkLst>
            <pc:docMk/>
            <pc:sldMk cId="1123137525" sldId="318"/>
            <ac:spMk id="2" creationId="{63458CE4-CE0A-4987-B89C-21B2C89CFF67}"/>
          </ac:spMkLst>
        </pc:spChg>
      </pc:sldChg>
      <pc:sldChg chg="modSp add">
        <pc:chgData name="Jukka Niiranen" userId="4f137f39-3bb0-413e-9ba0-7fddd55a4283" providerId="ADAL" clId="{B0FE7821-5F26-4952-8E21-D33067018018}" dt="2020-05-10T19:05:30.843" v="914" actId="20577"/>
        <pc:sldMkLst>
          <pc:docMk/>
          <pc:sldMk cId="3469081988" sldId="319"/>
        </pc:sldMkLst>
        <pc:spChg chg="mod">
          <ac:chgData name="Jukka Niiranen" userId="4f137f39-3bb0-413e-9ba0-7fddd55a4283" providerId="ADAL" clId="{B0FE7821-5F26-4952-8E21-D33067018018}" dt="2020-05-10T19:05:30.843" v="914" actId="20577"/>
          <ac:spMkLst>
            <pc:docMk/>
            <pc:sldMk cId="3469081988" sldId="319"/>
            <ac:spMk id="2" creationId="{162BE99C-37C5-4BB5-BD94-69A7D29E17C3}"/>
          </ac:spMkLst>
        </pc:spChg>
      </pc:sldChg>
    </pc:docChg>
  </pc:docChgLst>
  <pc:docChgLst>
    <pc:chgData name="Guest User" userId="S::urn:spo:anon#6721ddad403b8037de38b91e6aee12d8af129893866ca091025bba0171c0a3b2::" providerId="AD" clId="Web-{7F0E4982-0A95-8504-C2A3-8F3580A6AB25}"/>
    <pc:docChg chg="addSld modSld sldOrd">
      <pc:chgData name="Guest User" userId="S::urn:spo:anon#6721ddad403b8037de38b91e6aee12d8af129893866ca091025bba0171c0a3b2::" providerId="AD" clId="Web-{7F0E4982-0A95-8504-C2A3-8F3580A6AB25}" dt="2020-05-11T18:17:49.635" v="182"/>
      <pc:docMkLst>
        <pc:docMk/>
      </pc:docMkLst>
      <pc:sldChg chg="addSp modSp mod setBg">
        <pc:chgData name="Guest User" userId="S::urn:spo:anon#6721ddad403b8037de38b91e6aee12d8af129893866ca091025bba0171c0a3b2::" providerId="AD" clId="Web-{7F0E4982-0A95-8504-C2A3-8F3580A6AB25}" dt="2020-05-11T18:08:56.721" v="101"/>
        <pc:sldMkLst>
          <pc:docMk/>
          <pc:sldMk cId="4212621781" sldId="302"/>
        </pc:sldMkLst>
        <pc:picChg chg="add mod">
          <ac:chgData name="Guest User" userId="S::urn:spo:anon#6721ddad403b8037de38b91e6aee12d8af129893866ca091025bba0171c0a3b2::" providerId="AD" clId="Web-{7F0E4982-0A95-8504-C2A3-8F3580A6AB25}" dt="2020-05-11T18:08:56.721" v="101"/>
          <ac:picMkLst>
            <pc:docMk/>
            <pc:sldMk cId="4212621781" sldId="302"/>
            <ac:picMk id="2" creationId="{DB5671F3-8046-4EBB-90CE-4E8843963094}"/>
          </ac:picMkLst>
        </pc:picChg>
      </pc:sldChg>
      <pc:sldChg chg="addSp delSp modSp mod setBg setClrOvrMap">
        <pc:chgData name="Guest User" userId="S::urn:spo:anon#6721ddad403b8037de38b91e6aee12d8af129893866ca091025bba0171c0a3b2::" providerId="AD" clId="Web-{7F0E4982-0A95-8504-C2A3-8F3580A6AB25}" dt="2020-05-11T18:17:49.635" v="182"/>
        <pc:sldMkLst>
          <pc:docMk/>
          <pc:sldMk cId="1123137525" sldId="318"/>
        </pc:sldMkLst>
        <pc:spChg chg="mod">
          <ac:chgData name="Guest User" userId="S::urn:spo:anon#6721ddad403b8037de38b91e6aee12d8af129893866ca091025bba0171c0a3b2::" providerId="AD" clId="Web-{7F0E4982-0A95-8504-C2A3-8F3580A6AB25}" dt="2020-05-11T18:17:49.635" v="182"/>
          <ac:spMkLst>
            <pc:docMk/>
            <pc:sldMk cId="1123137525" sldId="318"/>
            <ac:spMk id="2" creationId="{63458CE4-CE0A-4987-B89C-21B2C89CFF67}"/>
          </ac:spMkLst>
        </pc:spChg>
        <pc:spChg chg="mod">
          <ac:chgData name="Guest User" userId="S::urn:spo:anon#6721ddad403b8037de38b91e6aee12d8af129893866ca091025bba0171c0a3b2::" providerId="AD" clId="Web-{7F0E4982-0A95-8504-C2A3-8F3580A6AB25}" dt="2020-05-11T18:17:49.635" v="182"/>
          <ac:spMkLst>
            <pc:docMk/>
            <pc:sldMk cId="1123137525" sldId="318"/>
            <ac:spMk id="3" creationId="{FC3F3A6E-6011-43A5-81A9-CAADA916569F}"/>
          </ac:spMkLst>
        </pc:spChg>
        <pc:spChg chg="add del mod">
          <ac:chgData name="Guest User" userId="S::urn:spo:anon#6721ddad403b8037de38b91e6aee12d8af129893866ca091025bba0171c0a3b2::" providerId="AD" clId="Web-{7F0E4982-0A95-8504-C2A3-8F3580A6AB25}" dt="2020-05-11T18:17:13.368" v="171"/>
          <ac:spMkLst>
            <pc:docMk/>
            <pc:sldMk cId="1123137525" sldId="318"/>
            <ac:spMk id="6" creationId="{331C00A5-1BEB-49EE-938F-98598AE82B74}"/>
          </ac:spMkLst>
        </pc:spChg>
        <pc:spChg chg="add mod">
          <ac:chgData name="Guest User" userId="S::urn:spo:anon#6721ddad403b8037de38b91e6aee12d8af129893866ca091025bba0171c0a3b2::" providerId="AD" clId="Web-{7F0E4982-0A95-8504-C2A3-8F3580A6AB25}" dt="2020-05-11T18:17:49.635" v="182"/>
          <ac:spMkLst>
            <pc:docMk/>
            <pc:sldMk cId="1123137525" sldId="318"/>
            <ac:spMk id="10" creationId="{278F4E09-FB1B-42E2-9DB8-A4E6B649CB15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17:45.322" v="179"/>
          <ac:spMkLst>
            <pc:docMk/>
            <pc:sldMk cId="1123137525" sldId="318"/>
            <ac:spMk id="12" creationId="{7CA0DAA6-33B8-4A25-810D-2F4D816FB40E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17:49.603" v="181"/>
          <ac:spMkLst>
            <pc:docMk/>
            <pc:sldMk cId="1123137525" sldId="318"/>
            <ac:spMk id="13" creationId="{AB45A142-4255-493C-8284-5D566C121B10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17:34.916" v="177"/>
          <ac:spMkLst>
            <pc:docMk/>
            <pc:sldMk cId="1123137525" sldId="318"/>
            <ac:spMk id="15" creationId="{87CC2527-562A-4F69-B487-4371E5B243E7}"/>
          </ac:spMkLst>
        </pc:spChg>
        <pc:spChg chg="add">
          <ac:chgData name="Guest User" userId="S::urn:spo:anon#6721ddad403b8037de38b91e6aee12d8af129893866ca091025bba0171c0a3b2::" providerId="AD" clId="Web-{7F0E4982-0A95-8504-C2A3-8F3580A6AB25}" dt="2020-05-11T18:17:49.635" v="182"/>
          <ac:spMkLst>
            <pc:docMk/>
            <pc:sldMk cId="1123137525" sldId="318"/>
            <ac:spMk id="16" creationId="{71B2258F-86CA-4D4D-8270-BC05FCDEBFB3}"/>
          </ac:spMkLst>
        </pc:spChg>
        <pc:picChg chg="add del mod">
          <ac:chgData name="Guest User" userId="S::urn:spo:anon#6721ddad403b8037de38b91e6aee12d8af129893866ca091025bba0171c0a3b2::" providerId="AD" clId="Web-{7F0E4982-0A95-8504-C2A3-8F3580A6AB25}" dt="2020-05-11T18:17:13.368" v="171"/>
          <ac:picMkLst>
            <pc:docMk/>
            <pc:sldMk cId="1123137525" sldId="318"/>
            <ac:picMk id="4" creationId="{D81D0C06-3B7E-4DE0-A039-83CD6A9360CE}"/>
          </ac:picMkLst>
        </pc:picChg>
        <pc:picChg chg="add mod ord">
          <ac:chgData name="Guest User" userId="S::urn:spo:anon#6721ddad403b8037de38b91e6aee12d8af129893866ca091025bba0171c0a3b2::" providerId="AD" clId="Web-{7F0E4982-0A95-8504-C2A3-8F3580A6AB25}" dt="2020-05-11T18:17:49.635" v="182"/>
          <ac:picMkLst>
            <pc:docMk/>
            <pc:sldMk cId="1123137525" sldId="318"/>
            <ac:picMk id="8" creationId="{4688CC8B-287F-405F-8483-44B2CBE00F7C}"/>
          </ac:picMkLst>
        </pc:picChg>
        <pc:cxnChg chg="add del">
          <ac:chgData name="Guest User" userId="S::urn:spo:anon#6721ddad403b8037de38b91e6aee12d8af129893866ca091025bba0171c0a3b2::" providerId="AD" clId="Web-{7F0E4982-0A95-8504-C2A3-8F3580A6AB25}" dt="2020-05-11T18:17:49.603" v="181"/>
          <ac:cxnSpMkLst>
            <pc:docMk/>
            <pc:sldMk cId="1123137525" sldId="318"/>
            <ac:cxnSpMk id="14" creationId="{38FB9660-F42F-4313-BBC4-47C007FE484C}"/>
          </ac:cxnSpMkLst>
        </pc:cxnChg>
        <pc:cxnChg chg="add del">
          <ac:chgData name="Guest User" userId="S::urn:spo:anon#6721ddad403b8037de38b91e6aee12d8af129893866ca091025bba0171c0a3b2::" providerId="AD" clId="Web-{7F0E4982-0A95-8504-C2A3-8F3580A6AB25}" dt="2020-05-11T18:17:34.916" v="177"/>
          <ac:cxnSpMkLst>
            <pc:docMk/>
            <pc:sldMk cId="1123137525" sldId="318"/>
            <ac:cxnSpMk id="17" creationId="{BCDAEC91-5BCE-4B55-9CC0-43EF94CB734B}"/>
          </ac:cxnSpMkLst>
        </pc:cxnChg>
      </pc:sldChg>
      <pc:sldChg chg="addSp delSp modSp new mod setBg modClrScheme chgLayout">
        <pc:chgData name="Guest User" userId="S::urn:spo:anon#6721ddad403b8037de38b91e6aee12d8af129893866ca091025bba0171c0a3b2::" providerId="AD" clId="Web-{7F0E4982-0A95-8504-C2A3-8F3580A6AB25}" dt="2020-05-11T17:56:26.056" v="27"/>
        <pc:sldMkLst>
          <pc:docMk/>
          <pc:sldMk cId="702028151" sldId="320"/>
        </pc:sldMkLst>
        <pc:spChg chg="mod ord">
          <ac:chgData name="Guest User" userId="S::urn:spo:anon#6721ddad403b8037de38b91e6aee12d8af129893866ca091025bba0171c0a3b2::" providerId="AD" clId="Web-{7F0E4982-0A95-8504-C2A3-8F3580A6AB25}" dt="2020-05-11T17:56:26.056" v="27"/>
          <ac:spMkLst>
            <pc:docMk/>
            <pc:sldMk cId="702028151" sldId="320"/>
            <ac:spMk id="2" creationId="{F2552066-0095-43EA-AB00-731C1506B9F9}"/>
          </ac:spMkLst>
        </pc:spChg>
        <pc:spChg chg="del mod ord">
          <ac:chgData name="Guest User" userId="S::urn:spo:anon#6721ddad403b8037de38b91e6aee12d8af129893866ca091025bba0171c0a3b2::" providerId="AD" clId="Web-{7F0E4982-0A95-8504-C2A3-8F3580A6AB25}" dt="2020-05-11T17:56:03.102" v="18"/>
          <ac:spMkLst>
            <pc:docMk/>
            <pc:sldMk cId="702028151" sldId="320"/>
            <ac:spMk id="3" creationId="{5F043AF3-4A95-44BF-B44C-46FA046C1894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7:56:23.290" v="24"/>
          <ac:spMkLst>
            <pc:docMk/>
            <pc:sldMk cId="702028151" sldId="320"/>
            <ac:spMk id="6" creationId="{EBF87945-A001-489F-9D9B-7D9435F0B9CA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7:56:23.290" v="24"/>
          <ac:spMkLst>
            <pc:docMk/>
            <pc:sldMk cId="702028151" sldId="320"/>
            <ac:spMk id="7" creationId="{243F5DE8-B6E0-4539-9009-F1963B6B311C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7:56:19.305" v="22"/>
          <ac:spMkLst>
            <pc:docMk/>
            <pc:sldMk cId="702028151" sldId="320"/>
            <ac:spMk id="8" creationId="{FD43913D-A641-4C22-9D49-8FBE2183C97D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7:56:26.056" v="26"/>
          <ac:spMkLst>
            <pc:docMk/>
            <pc:sldMk cId="702028151" sldId="320"/>
            <ac:spMk id="9" creationId="{16C5FA50-8D52-4617-AF91-5C7B1C8352F1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7:56:26.056" v="26"/>
          <ac:spMkLst>
            <pc:docMk/>
            <pc:sldMk cId="702028151" sldId="320"/>
            <ac:spMk id="10" creationId="{E223798C-12AD-4B0C-A50C-D676347D67CF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7:56:19.305" v="22"/>
          <ac:spMkLst>
            <pc:docMk/>
            <pc:sldMk cId="702028151" sldId="320"/>
            <ac:spMk id="11" creationId="{5AAE9118-0436-4488-AC4A-C14DF6A7B6B1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7:56:19.305" v="22"/>
          <ac:spMkLst>
            <pc:docMk/>
            <pc:sldMk cId="702028151" sldId="320"/>
            <ac:spMk id="13" creationId="{07A0C51E-5464-4470-855E-CA530A59BF98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7:56:26.056" v="27"/>
          <ac:picMkLst>
            <pc:docMk/>
            <pc:sldMk cId="702028151" sldId="320"/>
            <ac:picMk id="4" creationId="{B431089E-858B-41FC-B586-EA22C9641873}"/>
          </ac:picMkLst>
        </pc:picChg>
      </pc:sldChg>
      <pc:sldChg chg="addSp delSp modSp new mod ord setBg">
        <pc:chgData name="Guest User" userId="S::urn:spo:anon#6721ddad403b8037de38b91e6aee12d8af129893866ca091025bba0171c0a3b2::" providerId="AD" clId="Web-{7F0E4982-0A95-8504-C2A3-8F3580A6AB25}" dt="2020-05-11T18:08:20.002" v="96"/>
        <pc:sldMkLst>
          <pc:docMk/>
          <pc:sldMk cId="2967596021" sldId="321"/>
        </pc:sldMkLst>
        <pc:spChg chg="del mod ord">
          <ac:chgData name="Guest User" userId="S::urn:spo:anon#6721ddad403b8037de38b91e6aee12d8af129893866ca091025bba0171c0a3b2::" providerId="AD" clId="Web-{7F0E4982-0A95-8504-C2A3-8F3580A6AB25}" dt="2020-05-11T18:04:31.515" v="74"/>
          <ac:spMkLst>
            <pc:docMk/>
            <pc:sldMk cId="2967596021" sldId="321"/>
            <ac:spMk id="2" creationId="{C87A17D3-664B-47E1-B193-CF0329B58AEC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03:44.342" v="60"/>
          <ac:spMkLst>
            <pc:docMk/>
            <pc:sldMk cId="2967596021" sldId="321"/>
            <ac:spMk id="3" creationId="{046EE4E4-9E2C-4D92-B63A-3CD034FF9010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04:14.937" v="66"/>
          <ac:spMkLst>
            <pc:docMk/>
            <pc:sldMk cId="2967596021" sldId="321"/>
            <ac:spMk id="6" creationId="{37C89E4B-3C9F-44B9-8B86-D9E3D112D8EC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03:54.030" v="62"/>
          <ac:spMkLst>
            <pc:docMk/>
            <pc:sldMk cId="2967596021" sldId="321"/>
            <ac:spMk id="9" creationId="{37C89E4B-3C9F-44B9-8B86-D9E3D112D8EC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04:18.593" v="68"/>
          <ac:spMkLst>
            <pc:docMk/>
            <pc:sldMk cId="2967596021" sldId="321"/>
            <ac:spMk id="10" creationId="{2FB82883-1DC0-4BE1-A607-009095F3355A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04:18.593" v="68"/>
          <ac:spMkLst>
            <pc:docMk/>
            <pc:sldMk cId="2967596021" sldId="321"/>
            <ac:spMk id="12" creationId="{A3473CF9-37EB-43E7-89EF-D2D1C53D1DAC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04:18.593" v="68"/>
          <ac:spMkLst>
            <pc:docMk/>
            <pc:sldMk cId="2967596021" sldId="321"/>
            <ac:spMk id="14" creationId="{586B4EF9-43BA-4655-A6FF-1D8E21574C95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04:21.546" v="70"/>
          <ac:spMkLst>
            <pc:docMk/>
            <pc:sldMk cId="2967596021" sldId="321"/>
            <ac:spMk id="15" creationId="{38249FC3-8414-47F7-98BF-46EBA845A305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04:43.796" v="75"/>
          <ac:spMkLst>
            <pc:docMk/>
            <pc:sldMk cId="2967596021" sldId="321"/>
            <ac:spMk id="16" creationId="{37C89E4B-3C9F-44B9-8B86-D9E3D112D8EC}"/>
          </ac:spMkLst>
        </pc:spChg>
        <pc:spChg chg="add del mod">
          <ac:chgData name="Guest User" userId="S::urn:spo:anon#6721ddad403b8037de38b91e6aee12d8af129893866ca091025bba0171c0a3b2::" providerId="AD" clId="Web-{7F0E4982-0A95-8504-C2A3-8F3580A6AB25}" dt="2020-05-11T18:04:43.796" v="75"/>
          <ac:spMkLst>
            <pc:docMk/>
            <pc:sldMk cId="2967596021" sldId="321"/>
            <ac:spMk id="20" creationId="{7F842757-C7F9-46B3-94CC-E481F0F57AD9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04:43.796" v="75"/>
          <ac:picMkLst>
            <pc:docMk/>
            <pc:sldMk cId="2967596021" sldId="321"/>
            <ac:picMk id="4" creationId="{168754AD-BCBE-4C68-8C9A-0444475A1413}"/>
          </ac:picMkLst>
        </pc:picChg>
        <pc:cxnChg chg="add del">
          <ac:chgData name="Guest User" userId="S::urn:spo:anon#6721ddad403b8037de38b91e6aee12d8af129893866ca091025bba0171c0a3b2::" providerId="AD" clId="Web-{7F0E4982-0A95-8504-C2A3-8F3580A6AB25}" dt="2020-05-11T18:04:14.937" v="66"/>
          <ac:cxnSpMkLst>
            <pc:docMk/>
            <pc:sldMk cId="2967596021" sldId="321"/>
            <ac:cxnSpMk id="7" creationId="{AA2EAA10-076F-46BD-8F0F-B9A2FB77A85C}"/>
          </ac:cxnSpMkLst>
        </pc:cxnChg>
        <pc:cxnChg chg="add del">
          <ac:chgData name="Guest User" userId="S::urn:spo:anon#6721ddad403b8037de38b91e6aee12d8af129893866ca091025bba0171c0a3b2::" providerId="AD" clId="Web-{7F0E4982-0A95-8504-C2A3-8F3580A6AB25}" dt="2020-05-11T18:04:14.937" v="66"/>
          <ac:cxnSpMkLst>
            <pc:docMk/>
            <pc:sldMk cId="2967596021" sldId="321"/>
            <ac:cxnSpMk id="8" creationId="{D891E407-403B-4764-86C9-33A56D3BCAA3}"/>
          </ac:cxnSpMkLst>
        </pc:cxnChg>
        <pc:cxnChg chg="add del">
          <ac:chgData name="Guest User" userId="S::urn:spo:anon#6721ddad403b8037de38b91e6aee12d8af129893866ca091025bba0171c0a3b2::" providerId="AD" clId="Web-{7F0E4982-0A95-8504-C2A3-8F3580A6AB25}" dt="2020-05-11T18:03:54.030" v="62"/>
          <ac:cxnSpMkLst>
            <pc:docMk/>
            <pc:sldMk cId="2967596021" sldId="321"/>
            <ac:cxnSpMk id="11" creationId="{AA2EAA10-076F-46BD-8F0F-B9A2FB77A85C}"/>
          </ac:cxnSpMkLst>
        </pc:cxnChg>
        <pc:cxnChg chg="add del">
          <ac:chgData name="Guest User" userId="S::urn:spo:anon#6721ddad403b8037de38b91e6aee12d8af129893866ca091025bba0171c0a3b2::" providerId="AD" clId="Web-{7F0E4982-0A95-8504-C2A3-8F3580A6AB25}" dt="2020-05-11T18:03:54.030" v="62"/>
          <ac:cxnSpMkLst>
            <pc:docMk/>
            <pc:sldMk cId="2967596021" sldId="321"/>
            <ac:cxnSpMk id="13" creationId="{D891E407-403B-4764-86C9-33A56D3BCAA3}"/>
          </ac:cxnSpMkLst>
        </pc:cxnChg>
        <pc:cxnChg chg="add del">
          <ac:chgData name="Guest User" userId="S::urn:spo:anon#6721ddad403b8037de38b91e6aee12d8af129893866ca091025bba0171c0a3b2::" providerId="AD" clId="Web-{7F0E4982-0A95-8504-C2A3-8F3580A6AB25}" dt="2020-05-11T18:04:43.796" v="75"/>
          <ac:cxnSpMkLst>
            <pc:docMk/>
            <pc:sldMk cId="2967596021" sldId="321"/>
            <ac:cxnSpMk id="17" creationId="{AA2EAA10-076F-46BD-8F0F-B9A2FB77A85C}"/>
          </ac:cxnSpMkLst>
        </pc:cxnChg>
        <pc:cxnChg chg="add del">
          <ac:chgData name="Guest User" userId="S::urn:spo:anon#6721ddad403b8037de38b91e6aee12d8af129893866ca091025bba0171c0a3b2::" providerId="AD" clId="Web-{7F0E4982-0A95-8504-C2A3-8F3580A6AB25}" dt="2020-05-11T18:04:43.796" v="75"/>
          <ac:cxnSpMkLst>
            <pc:docMk/>
            <pc:sldMk cId="2967596021" sldId="321"/>
            <ac:cxnSpMk id="18" creationId="{D891E407-403B-4764-86C9-33A56D3BCAA3}"/>
          </ac:cxnSpMkLst>
        </pc:cxnChg>
      </pc:sldChg>
      <pc:sldChg chg="addSp delSp modSp new mod setBg">
        <pc:chgData name="Guest User" userId="S::urn:spo:anon#6721ddad403b8037de38b91e6aee12d8af129893866ca091025bba0171c0a3b2::" providerId="AD" clId="Web-{7F0E4982-0A95-8504-C2A3-8F3580A6AB25}" dt="2020-05-11T18:05:53.547" v="78"/>
        <pc:sldMkLst>
          <pc:docMk/>
          <pc:sldMk cId="569579281" sldId="322"/>
        </pc:sldMkLst>
        <pc:spChg chg="del">
          <ac:chgData name="Guest User" userId="S::urn:spo:anon#6721ddad403b8037de38b91e6aee12d8af129893866ca091025bba0171c0a3b2::" providerId="AD" clId="Web-{7F0E4982-0A95-8504-C2A3-8F3580A6AB25}" dt="2020-05-11T18:05:53.547" v="78"/>
          <ac:spMkLst>
            <pc:docMk/>
            <pc:sldMk cId="569579281" sldId="322"/>
            <ac:spMk id="2" creationId="{33C7E996-02ED-4484-B56C-F73F63728D17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05:49.203" v="77"/>
          <ac:spMkLst>
            <pc:docMk/>
            <pc:sldMk cId="569579281" sldId="322"/>
            <ac:spMk id="3" creationId="{8078049D-BCDC-44C8-8E78-20C199AA24C8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05:53.547" v="78"/>
          <ac:picMkLst>
            <pc:docMk/>
            <pc:sldMk cId="569579281" sldId="322"/>
            <ac:picMk id="4" creationId="{1E193A45-1E73-4A43-8776-A2193A5272F2}"/>
          </ac:picMkLst>
        </pc:picChg>
      </pc:sldChg>
      <pc:sldChg chg="addSp delSp modSp new mod setBg">
        <pc:chgData name="Guest User" userId="S::urn:spo:anon#6721ddad403b8037de38b91e6aee12d8af129893866ca091025bba0171c0a3b2::" providerId="AD" clId="Web-{7F0E4982-0A95-8504-C2A3-8F3580A6AB25}" dt="2020-05-11T18:07:47.033" v="92"/>
        <pc:sldMkLst>
          <pc:docMk/>
          <pc:sldMk cId="2482773223" sldId="323"/>
        </pc:sldMkLst>
        <pc:spChg chg="add del">
          <ac:chgData name="Guest User" userId="S::urn:spo:anon#6721ddad403b8037de38b91e6aee12d8af129893866ca091025bba0171c0a3b2::" providerId="AD" clId="Web-{7F0E4982-0A95-8504-C2A3-8F3580A6AB25}" dt="2020-05-11T18:06:17.579" v="83"/>
          <ac:spMkLst>
            <pc:docMk/>
            <pc:sldMk cId="2482773223" sldId="323"/>
            <ac:spMk id="2" creationId="{0B7D11BC-68F2-4506-9830-9553AE9ED6AE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06:10.485" v="80"/>
          <ac:spMkLst>
            <pc:docMk/>
            <pc:sldMk cId="2482773223" sldId="323"/>
            <ac:spMk id="3" creationId="{86001ADF-8AC0-4157-9DCD-AAA2784176D3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07:47.033" v="92"/>
          <ac:spMkLst>
            <pc:docMk/>
            <pc:sldMk cId="2482773223" sldId="323"/>
            <ac:spMk id="9" creationId="{A2509F26-B5DC-4BA7-B476-4CB044237A2E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07:47.033" v="92"/>
          <ac:spMkLst>
            <pc:docMk/>
            <pc:sldMk cId="2482773223" sldId="323"/>
            <ac:spMk id="11" creationId="{DB103EB1-B135-4526-B883-33228FC27FF1}"/>
          </ac:spMkLst>
        </pc:spChg>
        <pc:spChg chg="add">
          <ac:chgData name="Guest User" userId="S::urn:spo:anon#6721ddad403b8037de38b91e6aee12d8af129893866ca091025bba0171c0a3b2::" providerId="AD" clId="Web-{7F0E4982-0A95-8504-C2A3-8F3580A6AB25}" dt="2020-05-11T18:07:47.033" v="92"/>
          <ac:spMkLst>
            <pc:docMk/>
            <pc:sldMk cId="2482773223" sldId="323"/>
            <ac:spMk id="16" creationId="{C5278130-DFE0-457B-8698-88DF69019DDE}"/>
          </ac:spMkLst>
        </pc:spChg>
        <pc:spChg chg="add">
          <ac:chgData name="Guest User" userId="S::urn:spo:anon#6721ddad403b8037de38b91e6aee12d8af129893866ca091025bba0171c0a3b2::" providerId="AD" clId="Web-{7F0E4982-0A95-8504-C2A3-8F3580A6AB25}" dt="2020-05-11T18:07:47.033" v="92"/>
          <ac:spMkLst>
            <pc:docMk/>
            <pc:sldMk cId="2482773223" sldId="323"/>
            <ac:spMk id="18" creationId="{2F99531B-1681-4D6E-BECB-18325B33A618}"/>
          </ac:spMkLst>
        </pc:spChg>
        <pc:spChg chg="add">
          <ac:chgData name="Guest User" userId="S::urn:spo:anon#6721ddad403b8037de38b91e6aee12d8af129893866ca091025bba0171c0a3b2::" providerId="AD" clId="Web-{7F0E4982-0A95-8504-C2A3-8F3580A6AB25}" dt="2020-05-11T18:07:47.033" v="92"/>
          <ac:spMkLst>
            <pc:docMk/>
            <pc:sldMk cId="2482773223" sldId="323"/>
            <ac:spMk id="20" creationId="{34D3CE11-EB3D-44B0-8542-787D7C985174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07:47.033" v="92"/>
          <ac:picMkLst>
            <pc:docMk/>
            <pc:sldMk cId="2482773223" sldId="323"/>
            <ac:picMk id="4" creationId="{4012EFFD-036E-4BEA-86FB-CFC948AEB9A8}"/>
          </ac:picMkLst>
        </pc:picChg>
        <pc:cxnChg chg="add">
          <ac:chgData name="Guest User" userId="S::urn:spo:anon#6721ddad403b8037de38b91e6aee12d8af129893866ca091025bba0171c0a3b2::" providerId="AD" clId="Web-{7F0E4982-0A95-8504-C2A3-8F3580A6AB25}" dt="2020-05-11T18:07:47.033" v="92"/>
          <ac:cxnSpMkLst>
            <pc:docMk/>
            <pc:sldMk cId="2482773223" sldId="323"/>
            <ac:cxnSpMk id="22" creationId="{8194100F-4A36-42C5-ADA8-F80326FCE0CF}"/>
          </ac:cxnSpMkLst>
        </pc:cxnChg>
        <pc:cxnChg chg="add">
          <ac:chgData name="Guest User" userId="S::urn:spo:anon#6721ddad403b8037de38b91e6aee12d8af129893866ca091025bba0171c0a3b2::" providerId="AD" clId="Web-{7F0E4982-0A95-8504-C2A3-8F3580A6AB25}" dt="2020-05-11T18:07:47.033" v="92"/>
          <ac:cxnSpMkLst>
            <pc:docMk/>
            <pc:sldMk cId="2482773223" sldId="323"/>
            <ac:cxnSpMk id="24" creationId="{C0D4C55E-DCA7-49A9-9BB7-6E4B19BF9A95}"/>
          </ac:cxnSpMkLst>
        </pc:cxnChg>
        <pc:cxnChg chg="add">
          <ac:chgData name="Guest User" userId="S::urn:spo:anon#6721ddad403b8037de38b91e6aee12d8af129893866ca091025bba0171c0a3b2::" providerId="AD" clId="Web-{7F0E4982-0A95-8504-C2A3-8F3580A6AB25}" dt="2020-05-11T18:07:47.033" v="92"/>
          <ac:cxnSpMkLst>
            <pc:docMk/>
            <pc:sldMk cId="2482773223" sldId="323"/>
            <ac:cxnSpMk id="26" creationId="{D15E99A0-2761-45CD-AB0C-41E7FE9B5120}"/>
          </ac:cxnSpMkLst>
        </pc:cxnChg>
      </pc:sldChg>
      <pc:sldChg chg="addSp delSp modSp new mod setBg">
        <pc:chgData name="Guest User" userId="S::urn:spo:anon#6721ddad403b8037de38b91e6aee12d8af129893866ca091025bba0171c0a3b2::" providerId="AD" clId="Web-{7F0E4982-0A95-8504-C2A3-8F3580A6AB25}" dt="2020-05-11T18:06:46.735" v="88"/>
        <pc:sldMkLst>
          <pc:docMk/>
          <pc:sldMk cId="2628229203" sldId="324"/>
        </pc:sldMkLst>
        <pc:spChg chg="add del">
          <ac:chgData name="Guest User" userId="S::urn:spo:anon#6721ddad403b8037de38b91e6aee12d8af129893866ca091025bba0171c0a3b2::" providerId="AD" clId="Web-{7F0E4982-0A95-8504-C2A3-8F3580A6AB25}" dt="2020-05-11T18:06:46.735" v="88"/>
          <ac:spMkLst>
            <pc:docMk/>
            <pc:sldMk cId="2628229203" sldId="324"/>
            <ac:spMk id="2" creationId="{2555576B-7E26-4287-8568-D84B2C94A6F8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06:38.829" v="85"/>
          <ac:spMkLst>
            <pc:docMk/>
            <pc:sldMk cId="2628229203" sldId="324"/>
            <ac:spMk id="3" creationId="{C95C0426-C977-4D35-B7A5-E2AC21C06A93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06:46.735" v="88"/>
          <ac:picMkLst>
            <pc:docMk/>
            <pc:sldMk cId="2628229203" sldId="324"/>
            <ac:picMk id="4" creationId="{43A62ED6-5475-464E-A645-5A1B9AC81704}"/>
          </ac:picMkLst>
        </pc:picChg>
      </pc:sldChg>
      <pc:sldChg chg="addSp delSp modSp new mod setBg">
        <pc:chgData name="Guest User" userId="S::urn:spo:anon#6721ddad403b8037de38b91e6aee12d8af129893866ca091025bba0171c0a3b2::" providerId="AD" clId="Web-{7F0E4982-0A95-8504-C2A3-8F3580A6AB25}" dt="2020-05-11T18:07:36.658" v="91"/>
        <pc:sldMkLst>
          <pc:docMk/>
          <pc:sldMk cId="686440009" sldId="325"/>
        </pc:sldMkLst>
        <pc:spChg chg="del">
          <ac:chgData name="Guest User" userId="S::urn:spo:anon#6721ddad403b8037de38b91e6aee12d8af129893866ca091025bba0171c0a3b2::" providerId="AD" clId="Web-{7F0E4982-0A95-8504-C2A3-8F3580A6AB25}" dt="2020-05-11T18:07:36.658" v="91"/>
          <ac:spMkLst>
            <pc:docMk/>
            <pc:sldMk cId="686440009" sldId="325"/>
            <ac:spMk id="2" creationId="{A089A856-C923-4C7D-90E4-001D26DA6642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06:59.876" v="90"/>
          <ac:spMkLst>
            <pc:docMk/>
            <pc:sldMk cId="686440009" sldId="325"/>
            <ac:spMk id="3" creationId="{9A6AA60A-3187-49B7-AE80-DD3F313BBB87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07:36.658" v="91"/>
          <ac:picMkLst>
            <pc:docMk/>
            <pc:sldMk cId="686440009" sldId="325"/>
            <ac:picMk id="4" creationId="{031E157D-1946-4346-8D62-AA835EFD350A}"/>
          </ac:picMkLst>
        </pc:picChg>
      </pc:sldChg>
      <pc:sldChg chg="addSp delSp modSp new ord">
        <pc:chgData name="Guest User" userId="S::urn:spo:anon#6721ddad403b8037de38b91e6aee12d8af129893866ca091025bba0171c0a3b2::" providerId="AD" clId="Web-{7F0E4982-0A95-8504-C2A3-8F3580A6AB25}" dt="2020-05-11T18:08:13.518" v="95"/>
        <pc:sldMkLst>
          <pc:docMk/>
          <pc:sldMk cId="1392932114" sldId="326"/>
        </pc:sldMkLst>
        <pc:spChg chg="del">
          <ac:chgData name="Guest User" userId="S::urn:spo:anon#6721ddad403b8037de38b91e6aee12d8af129893866ca091025bba0171c0a3b2::" providerId="AD" clId="Web-{7F0E4982-0A95-8504-C2A3-8F3580A6AB25}" dt="2020-05-11T18:08:09.565" v="94"/>
          <ac:spMkLst>
            <pc:docMk/>
            <pc:sldMk cId="1392932114" sldId="326"/>
            <ac:spMk id="3" creationId="{E261203E-7BFC-4580-A7F9-392BC8A81252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08:09.565" v="94"/>
          <ac:picMkLst>
            <pc:docMk/>
            <pc:sldMk cId="1392932114" sldId="326"/>
            <ac:picMk id="4" creationId="{18B1E555-BC34-4CC4-B99B-A7A1FAD94144}"/>
          </ac:picMkLst>
        </pc:picChg>
      </pc:sldChg>
      <pc:sldChg chg="addSp delSp modSp new">
        <pc:chgData name="Guest User" userId="S::urn:spo:anon#6721ddad403b8037de38b91e6aee12d8af129893866ca091025bba0171c0a3b2::" providerId="AD" clId="Web-{7F0E4982-0A95-8504-C2A3-8F3580A6AB25}" dt="2020-05-11T18:08:34.877" v="98"/>
        <pc:sldMkLst>
          <pc:docMk/>
          <pc:sldMk cId="3565813839" sldId="327"/>
        </pc:sldMkLst>
        <pc:spChg chg="del">
          <ac:chgData name="Guest User" userId="S::urn:spo:anon#6721ddad403b8037de38b91e6aee12d8af129893866ca091025bba0171c0a3b2::" providerId="AD" clId="Web-{7F0E4982-0A95-8504-C2A3-8F3580A6AB25}" dt="2020-05-11T18:08:34.877" v="98"/>
          <ac:spMkLst>
            <pc:docMk/>
            <pc:sldMk cId="3565813839" sldId="327"/>
            <ac:spMk id="3" creationId="{3CA107AC-36F9-483A-90F7-323504025093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08:34.877" v="98"/>
          <ac:picMkLst>
            <pc:docMk/>
            <pc:sldMk cId="3565813839" sldId="327"/>
            <ac:picMk id="4" creationId="{993D7400-8F92-4034-9505-27EC801A8ECF}"/>
          </ac:picMkLst>
        </pc:picChg>
      </pc:sldChg>
      <pc:sldChg chg="addSp modSp new mod setBg">
        <pc:chgData name="Guest User" userId="S::urn:spo:anon#6721ddad403b8037de38b91e6aee12d8af129893866ca091025bba0171c0a3b2::" providerId="AD" clId="Web-{7F0E4982-0A95-8504-C2A3-8F3580A6AB25}" dt="2020-05-11T18:09:14.644" v="104"/>
        <pc:sldMkLst>
          <pc:docMk/>
          <pc:sldMk cId="2241237615" sldId="328"/>
        </pc:sldMkLst>
        <pc:picChg chg="add mod">
          <ac:chgData name="Guest User" userId="S::urn:spo:anon#6721ddad403b8037de38b91e6aee12d8af129893866ca091025bba0171c0a3b2::" providerId="AD" clId="Web-{7F0E4982-0A95-8504-C2A3-8F3580A6AB25}" dt="2020-05-11T18:09:14.644" v="104"/>
          <ac:picMkLst>
            <pc:docMk/>
            <pc:sldMk cId="2241237615" sldId="328"/>
            <ac:picMk id="2" creationId="{68CB6095-D1B8-4FE0-8DCC-98D7FBF11102}"/>
          </ac:picMkLst>
        </pc:picChg>
      </pc:sldChg>
      <pc:sldChg chg="new">
        <pc:chgData name="Guest User" userId="S::urn:spo:anon#6721ddad403b8037de38b91e6aee12d8af129893866ca091025bba0171c0a3b2::" providerId="AD" clId="Web-{7F0E4982-0A95-8504-C2A3-8F3580A6AB25}" dt="2020-05-11T18:09:02.018" v="102"/>
        <pc:sldMkLst>
          <pc:docMk/>
          <pc:sldMk cId="3602261075" sldId="329"/>
        </pc:sldMkLst>
      </pc:sldChg>
      <pc:sldChg chg="addSp modSp new mod setBg">
        <pc:chgData name="Guest User" userId="S::urn:spo:anon#6721ddad403b8037de38b91e6aee12d8af129893866ca091025bba0171c0a3b2::" providerId="AD" clId="Web-{7F0E4982-0A95-8504-C2A3-8F3580A6AB25}" dt="2020-05-11T18:09:37.769" v="107"/>
        <pc:sldMkLst>
          <pc:docMk/>
          <pc:sldMk cId="1369495990" sldId="330"/>
        </pc:sldMkLst>
        <pc:picChg chg="add mod">
          <ac:chgData name="Guest User" userId="S::urn:spo:anon#6721ddad403b8037de38b91e6aee12d8af129893866ca091025bba0171c0a3b2::" providerId="AD" clId="Web-{7F0E4982-0A95-8504-C2A3-8F3580A6AB25}" dt="2020-05-11T18:09:37.769" v="107"/>
          <ac:picMkLst>
            <pc:docMk/>
            <pc:sldMk cId="1369495990" sldId="330"/>
            <ac:picMk id="2" creationId="{EB2E2004-E615-4D5E-888F-5C32C8F45AD6}"/>
          </ac:picMkLst>
        </pc:picChg>
      </pc:sldChg>
      <pc:sldChg chg="addSp delSp modSp new mod setBg">
        <pc:chgData name="Guest User" userId="S::urn:spo:anon#6721ddad403b8037de38b91e6aee12d8af129893866ca091025bba0171c0a3b2::" providerId="AD" clId="Web-{7F0E4982-0A95-8504-C2A3-8F3580A6AB25}" dt="2020-05-11T18:10:19.816" v="116"/>
        <pc:sldMkLst>
          <pc:docMk/>
          <pc:sldMk cId="2348544009" sldId="331"/>
        </pc:sldMkLst>
        <pc:spChg chg="del mod">
          <ac:chgData name="Guest User" userId="S::urn:spo:anon#6721ddad403b8037de38b91e6aee12d8af129893866ca091025bba0171c0a3b2::" providerId="AD" clId="Web-{7F0E4982-0A95-8504-C2A3-8F3580A6AB25}" dt="2020-05-11T18:10:19.816" v="116"/>
          <ac:spMkLst>
            <pc:docMk/>
            <pc:sldMk cId="2348544009" sldId="331"/>
            <ac:spMk id="2" creationId="{0D266BEA-AA37-436A-9D5A-A207ED8A569F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09:54.488" v="109"/>
          <ac:spMkLst>
            <pc:docMk/>
            <pc:sldMk cId="2348544009" sldId="331"/>
            <ac:spMk id="3" creationId="{4DE3EC1E-6C2B-4A14-9159-4C43044803DC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10:10.691" v="114"/>
          <ac:spMkLst>
            <pc:docMk/>
            <pc:sldMk cId="2348544009" sldId="331"/>
            <ac:spMk id="9" creationId="{86295E7F-EA66-480B-B001-C8BE7CD61903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0:10.691" v="115"/>
          <ac:picMkLst>
            <pc:docMk/>
            <pc:sldMk cId="2348544009" sldId="331"/>
            <ac:picMk id="4" creationId="{C611FFD2-CE0B-4C11-8472-3B779C89487D}"/>
          </ac:picMkLst>
        </pc:picChg>
        <pc:cxnChg chg="add del">
          <ac:chgData name="Guest User" userId="S::urn:spo:anon#6721ddad403b8037de38b91e6aee12d8af129893866ca091025bba0171c0a3b2::" providerId="AD" clId="Web-{7F0E4982-0A95-8504-C2A3-8F3580A6AB25}" dt="2020-05-11T18:10:10.691" v="114"/>
          <ac:cxnSpMkLst>
            <pc:docMk/>
            <pc:sldMk cId="2348544009" sldId="331"/>
            <ac:cxnSpMk id="11" creationId="{E126E481-B945-4179-BD79-05E96E9B29E1}"/>
          </ac:cxnSpMkLst>
        </pc:cxnChg>
      </pc:sldChg>
      <pc:sldChg chg="addSp delSp modSp new mod setBg">
        <pc:chgData name="Guest User" userId="S::urn:spo:anon#6721ddad403b8037de38b91e6aee12d8af129893866ca091025bba0171c0a3b2::" providerId="AD" clId="Web-{7F0E4982-0A95-8504-C2A3-8F3580A6AB25}" dt="2020-05-11T18:10:43.504" v="118"/>
        <pc:sldMkLst>
          <pc:docMk/>
          <pc:sldMk cId="1300141924" sldId="332"/>
        </pc:sldMkLst>
        <pc:spChg chg="del">
          <ac:chgData name="Guest User" userId="S::urn:spo:anon#6721ddad403b8037de38b91e6aee12d8af129893866ca091025bba0171c0a3b2::" providerId="AD" clId="Web-{7F0E4982-0A95-8504-C2A3-8F3580A6AB25}" dt="2020-05-11T18:10:43.504" v="118"/>
          <ac:spMkLst>
            <pc:docMk/>
            <pc:sldMk cId="1300141924" sldId="332"/>
            <ac:spMk id="2" creationId="{DF72A9A2-B5FA-4F67-A634-D0EBF937E1C2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0:39.301" v="117"/>
          <ac:spMkLst>
            <pc:docMk/>
            <pc:sldMk cId="1300141924" sldId="332"/>
            <ac:spMk id="3" creationId="{2B75347D-3098-4FAA-95A2-EDCA56D444B4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0:43.504" v="118"/>
          <ac:picMkLst>
            <pc:docMk/>
            <pc:sldMk cId="1300141924" sldId="332"/>
            <ac:picMk id="4" creationId="{57A80F0B-DC1E-41C2-BAFA-3BAE3BAFC296}"/>
          </ac:picMkLst>
        </pc:picChg>
      </pc:sldChg>
      <pc:sldChg chg="addSp delSp modSp new mod setBg">
        <pc:chgData name="Guest User" userId="S::urn:spo:anon#6721ddad403b8037de38b91e6aee12d8af129893866ca091025bba0171c0a3b2::" providerId="AD" clId="Web-{7F0E4982-0A95-8504-C2A3-8F3580A6AB25}" dt="2020-05-11T18:11:04.301" v="121"/>
        <pc:sldMkLst>
          <pc:docMk/>
          <pc:sldMk cId="1186086337" sldId="333"/>
        </pc:sldMkLst>
        <pc:spChg chg="del">
          <ac:chgData name="Guest User" userId="S::urn:spo:anon#6721ddad403b8037de38b91e6aee12d8af129893866ca091025bba0171c0a3b2::" providerId="AD" clId="Web-{7F0E4982-0A95-8504-C2A3-8F3580A6AB25}" dt="2020-05-11T18:11:04.301" v="121"/>
          <ac:spMkLst>
            <pc:docMk/>
            <pc:sldMk cId="1186086337" sldId="333"/>
            <ac:spMk id="2" creationId="{068FC1D3-7A9D-4CA5-94BD-50CB0C3FDECB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1:00.207" v="120"/>
          <ac:spMkLst>
            <pc:docMk/>
            <pc:sldMk cId="1186086337" sldId="333"/>
            <ac:spMk id="3" creationId="{C5F62886-7168-412B-A9BE-88B2618043DA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1:04.301" v="121"/>
          <ac:picMkLst>
            <pc:docMk/>
            <pc:sldMk cId="1186086337" sldId="333"/>
            <ac:picMk id="4" creationId="{5074BF48-AAE2-423D-985F-4D9496A651C1}"/>
          </ac:picMkLst>
        </pc:picChg>
      </pc:sldChg>
      <pc:sldChg chg="addSp delSp modSp new mod ord setBg">
        <pc:chgData name="Guest User" userId="S::urn:spo:anon#6721ddad403b8037de38b91e6aee12d8af129893866ca091025bba0171c0a3b2::" providerId="AD" clId="Web-{7F0E4982-0A95-8504-C2A3-8F3580A6AB25}" dt="2020-05-11T18:15:40.336" v="165"/>
        <pc:sldMkLst>
          <pc:docMk/>
          <pc:sldMk cId="164955739" sldId="334"/>
        </pc:sldMkLst>
        <pc:spChg chg="del">
          <ac:chgData name="Guest User" userId="S::urn:spo:anon#6721ddad403b8037de38b91e6aee12d8af129893866ca091025bba0171c0a3b2::" providerId="AD" clId="Web-{7F0E4982-0A95-8504-C2A3-8F3580A6AB25}" dt="2020-05-11T18:11:23.973" v="124"/>
          <ac:spMkLst>
            <pc:docMk/>
            <pc:sldMk cId="164955739" sldId="334"/>
            <ac:spMk id="2" creationId="{505E0D0E-86BB-452A-BB2D-3FB01DA610F4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1:20.411" v="123"/>
          <ac:spMkLst>
            <pc:docMk/>
            <pc:sldMk cId="164955739" sldId="334"/>
            <ac:spMk id="3" creationId="{52B3A98B-2A25-4EFD-99DB-1C4C1579C955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1:23.973" v="124"/>
          <ac:picMkLst>
            <pc:docMk/>
            <pc:sldMk cId="164955739" sldId="334"/>
            <ac:picMk id="4" creationId="{4A16CE2E-AC60-4DCC-9A00-456FC5D02F86}"/>
          </ac:picMkLst>
        </pc:picChg>
      </pc:sldChg>
      <pc:sldChg chg="addSp delSp modSp new mod ord setBg">
        <pc:chgData name="Guest User" userId="S::urn:spo:anon#6721ddad403b8037de38b91e6aee12d8af129893866ca091025bba0171c0a3b2::" providerId="AD" clId="Web-{7F0E4982-0A95-8504-C2A3-8F3580A6AB25}" dt="2020-05-11T18:15:40.336" v="164"/>
        <pc:sldMkLst>
          <pc:docMk/>
          <pc:sldMk cId="2195293692" sldId="335"/>
        </pc:sldMkLst>
        <pc:spChg chg="del">
          <ac:chgData name="Guest User" userId="S::urn:spo:anon#6721ddad403b8037de38b91e6aee12d8af129893866ca091025bba0171c0a3b2::" providerId="AD" clId="Web-{7F0E4982-0A95-8504-C2A3-8F3580A6AB25}" dt="2020-05-11T18:11:48.880" v="127"/>
          <ac:spMkLst>
            <pc:docMk/>
            <pc:sldMk cId="2195293692" sldId="335"/>
            <ac:spMk id="2" creationId="{A4547701-C5DA-499F-8146-2808B3C29FA4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1:41.411" v="126"/>
          <ac:spMkLst>
            <pc:docMk/>
            <pc:sldMk cId="2195293692" sldId="335"/>
            <ac:spMk id="3" creationId="{EC8F13D4-0554-4F6E-A078-933607DBC9D8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1:48.880" v="127"/>
          <ac:picMkLst>
            <pc:docMk/>
            <pc:sldMk cId="2195293692" sldId="335"/>
            <ac:picMk id="4" creationId="{F2B5D5B2-C39A-4ADC-BBD3-41446F830389}"/>
          </ac:picMkLst>
        </pc:picChg>
      </pc:sldChg>
      <pc:sldChg chg="addSp delSp modSp new mod ord setBg">
        <pc:chgData name="Guest User" userId="S::urn:spo:anon#6721ddad403b8037de38b91e6aee12d8af129893866ca091025bba0171c0a3b2::" providerId="AD" clId="Web-{7F0E4982-0A95-8504-C2A3-8F3580A6AB25}" dt="2020-05-11T18:15:40.336" v="163"/>
        <pc:sldMkLst>
          <pc:docMk/>
          <pc:sldMk cId="2316612266" sldId="336"/>
        </pc:sldMkLst>
        <pc:spChg chg="del">
          <ac:chgData name="Guest User" userId="S::urn:spo:anon#6721ddad403b8037de38b91e6aee12d8af129893866ca091025bba0171c0a3b2::" providerId="AD" clId="Web-{7F0E4982-0A95-8504-C2A3-8F3580A6AB25}" dt="2020-05-11T18:12:11.365" v="130"/>
          <ac:spMkLst>
            <pc:docMk/>
            <pc:sldMk cId="2316612266" sldId="336"/>
            <ac:spMk id="2" creationId="{E910E094-C231-48EA-B4AC-4466EE792E64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2:05.880" v="129"/>
          <ac:spMkLst>
            <pc:docMk/>
            <pc:sldMk cId="2316612266" sldId="336"/>
            <ac:spMk id="3" creationId="{4DC20C5D-280C-4323-BD80-E7B3A34AC098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2:11.365" v="130"/>
          <ac:picMkLst>
            <pc:docMk/>
            <pc:sldMk cId="2316612266" sldId="336"/>
            <ac:picMk id="4" creationId="{DF5AA992-7746-4CA5-847F-970243BF1769}"/>
          </ac:picMkLst>
        </pc:picChg>
      </pc:sldChg>
      <pc:sldChg chg="addSp delSp modSp new mod ord setBg">
        <pc:chgData name="Guest User" userId="S::urn:spo:anon#6721ddad403b8037de38b91e6aee12d8af129893866ca091025bba0171c0a3b2::" providerId="AD" clId="Web-{7F0E4982-0A95-8504-C2A3-8F3580A6AB25}" dt="2020-05-11T18:15:40.336" v="162"/>
        <pc:sldMkLst>
          <pc:docMk/>
          <pc:sldMk cId="2460376745" sldId="337"/>
        </pc:sldMkLst>
        <pc:spChg chg="del">
          <ac:chgData name="Guest User" userId="S::urn:spo:anon#6721ddad403b8037de38b91e6aee12d8af129893866ca091025bba0171c0a3b2::" providerId="AD" clId="Web-{7F0E4982-0A95-8504-C2A3-8F3580A6AB25}" dt="2020-05-11T18:12:29.505" v="133"/>
          <ac:spMkLst>
            <pc:docMk/>
            <pc:sldMk cId="2460376745" sldId="337"/>
            <ac:spMk id="2" creationId="{39C51E3F-035F-4F6D-BF7C-10E8886F41FA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2:25.693" v="132"/>
          <ac:spMkLst>
            <pc:docMk/>
            <pc:sldMk cId="2460376745" sldId="337"/>
            <ac:spMk id="3" creationId="{E1FBE783-4074-47F7-B18F-3FB9BDA53DA7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2:29.505" v="133"/>
          <ac:picMkLst>
            <pc:docMk/>
            <pc:sldMk cId="2460376745" sldId="337"/>
            <ac:picMk id="4" creationId="{B8E7891D-68D0-4871-B5DD-4665DE07CECE}"/>
          </ac:picMkLst>
        </pc:picChg>
      </pc:sldChg>
      <pc:sldChg chg="addSp delSp modSp new mod ord setBg">
        <pc:chgData name="Guest User" userId="S::urn:spo:anon#6721ddad403b8037de38b91e6aee12d8af129893866ca091025bba0171c0a3b2::" providerId="AD" clId="Web-{7F0E4982-0A95-8504-C2A3-8F3580A6AB25}" dt="2020-05-11T18:15:40.336" v="161"/>
        <pc:sldMkLst>
          <pc:docMk/>
          <pc:sldMk cId="821703547" sldId="338"/>
        </pc:sldMkLst>
        <pc:spChg chg="del">
          <ac:chgData name="Guest User" userId="S::urn:spo:anon#6721ddad403b8037de38b91e6aee12d8af129893866ca091025bba0171c0a3b2::" providerId="AD" clId="Web-{7F0E4982-0A95-8504-C2A3-8F3580A6AB25}" dt="2020-05-11T18:12:48.537" v="136"/>
          <ac:spMkLst>
            <pc:docMk/>
            <pc:sldMk cId="821703547" sldId="338"/>
            <ac:spMk id="2" creationId="{2349C53B-6363-4738-A950-6DB112571C38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2:44.896" v="135"/>
          <ac:spMkLst>
            <pc:docMk/>
            <pc:sldMk cId="821703547" sldId="338"/>
            <ac:spMk id="3" creationId="{11C7C1AC-BC18-48D8-9653-4B2EF9953CC3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2:48.537" v="136"/>
          <ac:picMkLst>
            <pc:docMk/>
            <pc:sldMk cId="821703547" sldId="338"/>
            <ac:picMk id="4" creationId="{6BA9DD19-3FFD-460E-8C7B-979041DEDC46}"/>
          </ac:picMkLst>
        </pc:picChg>
      </pc:sldChg>
      <pc:sldChg chg="addSp delSp modSp new mod ord setBg">
        <pc:chgData name="Guest User" userId="S::urn:spo:anon#6721ddad403b8037de38b91e6aee12d8af129893866ca091025bba0171c0a3b2::" providerId="AD" clId="Web-{7F0E4982-0A95-8504-C2A3-8F3580A6AB25}" dt="2020-05-11T18:15:40.336" v="160"/>
        <pc:sldMkLst>
          <pc:docMk/>
          <pc:sldMk cId="3880008849" sldId="339"/>
        </pc:sldMkLst>
        <pc:spChg chg="del">
          <ac:chgData name="Guest User" userId="S::urn:spo:anon#6721ddad403b8037de38b91e6aee12d8af129893866ca091025bba0171c0a3b2::" providerId="AD" clId="Web-{7F0E4982-0A95-8504-C2A3-8F3580A6AB25}" dt="2020-05-11T18:13:28.694" v="141"/>
          <ac:spMkLst>
            <pc:docMk/>
            <pc:sldMk cId="3880008849" sldId="339"/>
            <ac:spMk id="2" creationId="{93792CBB-1A5E-483F-94AC-6B5E7B36B4FC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3:05.537" v="138"/>
          <ac:spMkLst>
            <pc:docMk/>
            <pc:sldMk cId="3880008849" sldId="339"/>
            <ac:spMk id="3" creationId="{9FD12ABB-99E7-4FAD-842D-D9111F48E327}"/>
          </ac:spMkLst>
        </pc:spChg>
        <pc:spChg chg="add del mod">
          <ac:chgData name="Guest User" userId="S::urn:spo:anon#6721ddad403b8037de38b91e6aee12d8af129893866ca091025bba0171c0a3b2::" providerId="AD" clId="Web-{7F0E4982-0A95-8504-C2A3-8F3580A6AB25}" dt="2020-05-11T18:13:25.053" v="140"/>
          <ac:spMkLst>
            <pc:docMk/>
            <pc:sldMk cId="3880008849" sldId="339"/>
            <ac:spMk id="7" creationId="{AD195C7F-D35A-4288-BF85-2F5E91AA4164}"/>
          </ac:spMkLst>
        </pc:spChg>
        <pc:picChg chg="add del mod ord">
          <ac:chgData name="Guest User" userId="S::urn:spo:anon#6721ddad403b8037de38b91e6aee12d8af129893866ca091025bba0171c0a3b2::" providerId="AD" clId="Web-{7F0E4982-0A95-8504-C2A3-8F3580A6AB25}" dt="2020-05-11T18:13:13.600" v="139"/>
          <ac:picMkLst>
            <pc:docMk/>
            <pc:sldMk cId="3880008849" sldId="339"/>
            <ac:picMk id="4" creationId="{27AA2350-FCF1-4B8B-A039-C86E552DF5D1}"/>
          </ac:picMkLst>
        </pc:picChg>
        <pc:picChg chg="add mod ord">
          <ac:chgData name="Guest User" userId="S::urn:spo:anon#6721ddad403b8037de38b91e6aee12d8af129893866ca091025bba0171c0a3b2::" providerId="AD" clId="Web-{7F0E4982-0A95-8504-C2A3-8F3580A6AB25}" dt="2020-05-11T18:13:28.694" v="141"/>
          <ac:picMkLst>
            <pc:docMk/>
            <pc:sldMk cId="3880008849" sldId="339"/>
            <ac:picMk id="8" creationId="{DE99F2DB-BF4C-48E9-A733-C5398F939342}"/>
          </ac:picMkLst>
        </pc:picChg>
      </pc:sldChg>
      <pc:sldChg chg="addSp delSp modSp new mod ord setBg">
        <pc:chgData name="Guest User" userId="S::urn:spo:anon#6721ddad403b8037de38b91e6aee12d8af129893866ca091025bba0171c0a3b2::" providerId="AD" clId="Web-{7F0E4982-0A95-8504-C2A3-8F3580A6AB25}" dt="2020-05-11T18:15:40.336" v="159"/>
        <pc:sldMkLst>
          <pc:docMk/>
          <pc:sldMk cId="3529940492" sldId="340"/>
        </pc:sldMkLst>
        <pc:spChg chg="del">
          <ac:chgData name="Guest User" userId="S::urn:spo:anon#6721ddad403b8037de38b91e6aee12d8af129893866ca091025bba0171c0a3b2::" providerId="AD" clId="Web-{7F0E4982-0A95-8504-C2A3-8F3580A6AB25}" dt="2020-05-11T18:13:49.569" v="144"/>
          <ac:spMkLst>
            <pc:docMk/>
            <pc:sldMk cId="3529940492" sldId="340"/>
            <ac:spMk id="2" creationId="{EA5769AB-C80A-4816-A7A4-A302B902950A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3:45.428" v="143"/>
          <ac:spMkLst>
            <pc:docMk/>
            <pc:sldMk cId="3529940492" sldId="340"/>
            <ac:spMk id="3" creationId="{D785F9B4-CC78-427E-AAAF-54899E7A1179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3:49.569" v="144"/>
          <ac:picMkLst>
            <pc:docMk/>
            <pc:sldMk cId="3529940492" sldId="340"/>
            <ac:picMk id="4" creationId="{54EC3658-3A68-4672-822F-855BFCD45150}"/>
          </ac:picMkLst>
        </pc:picChg>
      </pc:sldChg>
      <pc:sldChg chg="addSp delSp modSp new mod ord setBg">
        <pc:chgData name="Guest User" userId="S::urn:spo:anon#6721ddad403b8037de38b91e6aee12d8af129893866ca091025bba0171c0a3b2::" providerId="AD" clId="Web-{7F0E4982-0A95-8504-C2A3-8F3580A6AB25}" dt="2020-05-11T18:15:40.336" v="158"/>
        <pc:sldMkLst>
          <pc:docMk/>
          <pc:sldMk cId="73131221" sldId="341"/>
        </pc:sldMkLst>
        <pc:spChg chg="del">
          <ac:chgData name="Guest User" userId="S::urn:spo:anon#6721ddad403b8037de38b91e6aee12d8af129893866ca091025bba0171c0a3b2::" providerId="AD" clId="Web-{7F0E4982-0A95-8504-C2A3-8F3580A6AB25}" dt="2020-05-11T18:14:09.272" v="147"/>
          <ac:spMkLst>
            <pc:docMk/>
            <pc:sldMk cId="73131221" sldId="341"/>
            <ac:spMk id="2" creationId="{56E777BD-AF48-4C10-BF40-98AE3467776A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4:04.819" v="146"/>
          <ac:spMkLst>
            <pc:docMk/>
            <pc:sldMk cId="73131221" sldId="341"/>
            <ac:spMk id="3" creationId="{F648DBB7-5288-4591-B19D-6DDEFF6AC733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4:09.272" v="147"/>
          <ac:picMkLst>
            <pc:docMk/>
            <pc:sldMk cId="73131221" sldId="341"/>
            <ac:picMk id="4" creationId="{E2B9C9DD-2164-4703-AE79-41DA0EDA4918}"/>
          </ac:picMkLst>
        </pc:picChg>
      </pc:sldChg>
      <pc:sldChg chg="addSp delSp modSp new mod ord setBg">
        <pc:chgData name="Guest User" userId="S::urn:spo:anon#6721ddad403b8037de38b91e6aee12d8af129893866ca091025bba0171c0a3b2::" providerId="AD" clId="Web-{7F0E4982-0A95-8504-C2A3-8F3580A6AB25}" dt="2020-05-11T18:14:58.835" v="157"/>
        <pc:sldMkLst>
          <pc:docMk/>
          <pc:sldMk cId="1048906849" sldId="342"/>
        </pc:sldMkLst>
        <pc:spChg chg="add del">
          <ac:chgData name="Guest User" userId="S::urn:spo:anon#6721ddad403b8037de38b91e6aee12d8af129893866ca091025bba0171c0a3b2::" providerId="AD" clId="Web-{7F0E4982-0A95-8504-C2A3-8F3580A6AB25}" dt="2020-05-11T18:14:29.210" v="152"/>
          <ac:spMkLst>
            <pc:docMk/>
            <pc:sldMk cId="1048906849" sldId="342"/>
            <ac:spMk id="2" creationId="{84B3AB97-4944-40A3-98B2-DE648DB0AC6E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4:22.694" v="149"/>
          <ac:spMkLst>
            <pc:docMk/>
            <pc:sldMk cId="1048906849" sldId="342"/>
            <ac:spMk id="3" creationId="{1F6B2ECD-68EA-487A-BD21-E9836CC737EC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14:29.210" v="151"/>
          <ac:spMkLst>
            <pc:docMk/>
            <pc:sldMk cId="1048906849" sldId="342"/>
            <ac:spMk id="9" creationId="{D250C6E7-1665-445B-A53D-7A1B232C221F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14:29.210" v="151"/>
          <ac:spMkLst>
            <pc:docMk/>
            <pc:sldMk cId="1048906849" sldId="342"/>
            <ac:spMk id="11" creationId="{B6AB76D3-4F84-4E86-B949-B307FA7D120A}"/>
          </ac:spMkLst>
        </pc:spChg>
        <pc:spChg chg="add del">
          <ac:chgData name="Guest User" userId="S::urn:spo:anon#6721ddad403b8037de38b91e6aee12d8af129893866ca091025bba0171c0a3b2::" providerId="AD" clId="Web-{7F0E4982-0A95-8504-C2A3-8F3580A6AB25}" dt="2020-05-11T18:14:29.210" v="151"/>
          <ac:spMkLst>
            <pc:docMk/>
            <pc:sldMk cId="1048906849" sldId="342"/>
            <ac:spMk id="13" creationId="{AA429B4D-5D67-4F20-BDCD-F7E38C185C50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4:29.210" v="152"/>
          <ac:picMkLst>
            <pc:docMk/>
            <pc:sldMk cId="1048906849" sldId="342"/>
            <ac:picMk id="4" creationId="{556E5DC5-02D4-4494-AEC2-206B58F2424B}"/>
          </ac:picMkLst>
        </pc:picChg>
      </pc:sldChg>
      <pc:sldChg chg="addSp delSp modSp new mod ord setBg">
        <pc:chgData name="Guest User" userId="S::urn:spo:anon#6721ddad403b8037de38b91e6aee12d8af129893866ca091025bba0171c0a3b2::" providerId="AD" clId="Web-{7F0E4982-0A95-8504-C2A3-8F3580A6AB25}" dt="2020-05-11T18:14:58.835" v="156"/>
        <pc:sldMkLst>
          <pc:docMk/>
          <pc:sldMk cId="1241646096" sldId="343"/>
        </pc:sldMkLst>
        <pc:spChg chg="del">
          <ac:chgData name="Guest User" userId="S::urn:spo:anon#6721ddad403b8037de38b91e6aee12d8af129893866ca091025bba0171c0a3b2::" providerId="AD" clId="Web-{7F0E4982-0A95-8504-C2A3-8F3580A6AB25}" dt="2020-05-11T18:14:46.507" v="155"/>
          <ac:spMkLst>
            <pc:docMk/>
            <pc:sldMk cId="1241646096" sldId="343"/>
            <ac:spMk id="2" creationId="{D2F4F60B-40E7-4CD2-BE4C-7193E4EE61E8}"/>
          </ac:spMkLst>
        </pc:spChg>
        <pc:spChg chg="del">
          <ac:chgData name="Guest User" userId="S::urn:spo:anon#6721ddad403b8037de38b91e6aee12d8af129893866ca091025bba0171c0a3b2::" providerId="AD" clId="Web-{7F0E4982-0A95-8504-C2A3-8F3580A6AB25}" dt="2020-05-11T18:14:42.367" v="154"/>
          <ac:spMkLst>
            <pc:docMk/>
            <pc:sldMk cId="1241646096" sldId="343"/>
            <ac:spMk id="3" creationId="{69F31D50-E1BB-404C-B1D9-5B63C9ABD682}"/>
          </ac:spMkLst>
        </pc:spChg>
        <pc:picChg chg="add mod ord">
          <ac:chgData name="Guest User" userId="S::urn:spo:anon#6721ddad403b8037de38b91e6aee12d8af129893866ca091025bba0171c0a3b2::" providerId="AD" clId="Web-{7F0E4982-0A95-8504-C2A3-8F3580A6AB25}" dt="2020-05-11T18:14:46.507" v="155"/>
          <ac:picMkLst>
            <pc:docMk/>
            <pc:sldMk cId="1241646096" sldId="343"/>
            <ac:picMk id="4" creationId="{A51908E2-62CA-44BF-9C20-2910440A8F86}"/>
          </ac:picMkLst>
        </pc:picChg>
      </pc:sldChg>
    </pc:docChg>
  </pc:docChgLst>
  <pc:docChgLst>
    <pc:chgData name="Jukka" userId="7b48b62d-cbd5-41bd-ba51-2f2a031d340f" providerId="ADAL" clId="{35786147-3CCD-4809-ACBC-202B63F1115F}"/>
    <pc:docChg chg="undo custSel mod modSld">
      <pc:chgData name="Jukka" userId="7b48b62d-cbd5-41bd-ba51-2f2a031d340f" providerId="ADAL" clId="{35786147-3CCD-4809-ACBC-202B63F1115F}" dt="2020-05-14T11:51:46.979" v="212" actId="404"/>
      <pc:docMkLst>
        <pc:docMk/>
      </pc:docMkLst>
      <pc:sldChg chg="addSp modSp mod setBg">
        <pc:chgData name="Jukka" userId="7b48b62d-cbd5-41bd-ba51-2f2a031d340f" providerId="ADAL" clId="{35786147-3CCD-4809-ACBC-202B63F1115F}" dt="2020-05-13T19:26:11.237" v="167" actId="26606"/>
        <pc:sldMkLst>
          <pc:docMk/>
          <pc:sldMk cId="780867748" sldId="264"/>
        </pc:sldMkLst>
        <pc:spChg chg="mod">
          <ac:chgData name="Jukka" userId="7b48b62d-cbd5-41bd-ba51-2f2a031d340f" providerId="ADAL" clId="{35786147-3CCD-4809-ACBC-202B63F1115F}" dt="2020-05-13T19:26:11.237" v="167" actId="26606"/>
          <ac:spMkLst>
            <pc:docMk/>
            <pc:sldMk cId="780867748" sldId="264"/>
            <ac:spMk id="2" creationId="{A24DBA96-FC83-4217-9BAB-347B64599E18}"/>
          </ac:spMkLst>
        </pc:spChg>
        <pc:spChg chg="mod">
          <ac:chgData name="Jukka" userId="7b48b62d-cbd5-41bd-ba51-2f2a031d340f" providerId="ADAL" clId="{35786147-3CCD-4809-ACBC-202B63F1115F}" dt="2020-05-13T19:26:11.237" v="167" actId="26606"/>
          <ac:spMkLst>
            <pc:docMk/>
            <pc:sldMk cId="780867748" sldId="264"/>
            <ac:spMk id="3" creationId="{F4A80DC7-BE91-48F1-9C8A-974E34CED37B}"/>
          </ac:spMkLst>
        </pc:spChg>
        <pc:spChg chg="add">
          <ac:chgData name="Jukka" userId="7b48b62d-cbd5-41bd-ba51-2f2a031d340f" providerId="ADAL" clId="{35786147-3CCD-4809-ACBC-202B63F1115F}" dt="2020-05-13T19:26:11.237" v="167" actId="26606"/>
          <ac:spMkLst>
            <pc:docMk/>
            <pc:sldMk cId="780867748" sldId="264"/>
            <ac:spMk id="71" creationId="{E30408B7-02B2-4EC4-8EE8-B53E74642A86}"/>
          </ac:spMkLst>
        </pc:spChg>
        <pc:grpChg chg="add">
          <ac:chgData name="Jukka" userId="7b48b62d-cbd5-41bd-ba51-2f2a031d340f" providerId="ADAL" clId="{35786147-3CCD-4809-ACBC-202B63F1115F}" dt="2020-05-13T19:26:11.237" v="167" actId="26606"/>
          <ac:grpSpMkLst>
            <pc:docMk/>
            <pc:sldMk cId="780867748" sldId="264"/>
            <ac:grpSpMk id="73" creationId="{3CA30F3A-949D-4014-A5BD-809F81E84132}"/>
          </ac:grpSpMkLst>
        </pc:grpChg>
        <pc:picChg chg="add mod">
          <ac:chgData name="Jukka" userId="7b48b62d-cbd5-41bd-ba51-2f2a031d340f" providerId="ADAL" clId="{35786147-3CCD-4809-ACBC-202B63F1115F}" dt="2020-05-13T19:26:11.237" v="167" actId="26606"/>
          <ac:picMkLst>
            <pc:docMk/>
            <pc:sldMk cId="780867748" sldId="264"/>
            <ac:picMk id="2050" creationId="{27FE09A1-193D-417F-B037-19AE74B7DC53}"/>
          </ac:picMkLst>
        </pc:picChg>
      </pc:sldChg>
      <pc:sldChg chg="addSp modSp">
        <pc:chgData name="Jukka" userId="7b48b62d-cbd5-41bd-ba51-2f2a031d340f" providerId="ADAL" clId="{35786147-3CCD-4809-ACBC-202B63F1115F}" dt="2020-05-13T19:16:27.472" v="36" actId="1076"/>
        <pc:sldMkLst>
          <pc:docMk/>
          <pc:sldMk cId="3135429060" sldId="273"/>
        </pc:sldMkLst>
        <pc:spChg chg="add mod">
          <ac:chgData name="Jukka" userId="7b48b62d-cbd5-41bd-ba51-2f2a031d340f" providerId="ADAL" clId="{35786147-3CCD-4809-ACBC-202B63F1115F}" dt="2020-05-13T19:16:27.472" v="36" actId="1076"/>
          <ac:spMkLst>
            <pc:docMk/>
            <pc:sldMk cId="3135429060" sldId="273"/>
            <ac:spMk id="2" creationId="{F213A052-C534-4737-B90B-5DBAFC4414AA}"/>
          </ac:spMkLst>
        </pc:spChg>
      </pc:sldChg>
      <pc:sldChg chg="addSp delSp modSp mod">
        <pc:chgData name="Jukka" userId="7b48b62d-cbd5-41bd-ba51-2f2a031d340f" providerId="ADAL" clId="{35786147-3CCD-4809-ACBC-202B63F1115F}" dt="2020-05-14T11:51:46.979" v="212" actId="404"/>
        <pc:sldMkLst>
          <pc:docMk/>
          <pc:sldMk cId="1686031068" sldId="303"/>
        </pc:sldMkLst>
        <pc:spChg chg="mod">
          <ac:chgData name="Jukka" userId="7b48b62d-cbd5-41bd-ba51-2f2a031d340f" providerId="ADAL" clId="{35786147-3CCD-4809-ACBC-202B63F1115F}" dt="2020-05-14T11:51:46.979" v="212" actId="404"/>
          <ac:spMkLst>
            <pc:docMk/>
            <pc:sldMk cId="1686031068" sldId="303"/>
            <ac:spMk id="6" creationId="{54DC3812-485D-4953-AFF3-60764205E3A7}"/>
          </ac:spMkLst>
        </pc:spChg>
        <pc:spChg chg="add del">
          <ac:chgData name="Jukka" userId="7b48b62d-cbd5-41bd-ba51-2f2a031d340f" providerId="ADAL" clId="{35786147-3CCD-4809-ACBC-202B63F1115F}" dt="2020-05-13T19:30:50.961" v="173" actId="26606"/>
          <ac:spMkLst>
            <pc:docMk/>
            <pc:sldMk cId="1686031068" sldId="303"/>
            <ac:spMk id="71" creationId="{A4AC5506-6312-4701-8D3C-40187889A947}"/>
          </ac:spMkLst>
        </pc:spChg>
        <pc:spChg chg="add del">
          <ac:chgData name="Jukka" userId="7b48b62d-cbd5-41bd-ba51-2f2a031d340f" providerId="ADAL" clId="{35786147-3CCD-4809-ACBC-202B63F1115F}" dt="2020-05-13T19:30:50.954" v="172" actId="26606"/>
          <ac:spMkLst>
            <pc:docMk/>
            <pc:sldMk cId="1686031068" sldId="303"/>
            <ac:spMk id="135" creationId="{5922BD39-6B5B-493A-BE62-58ECD0F7A75A}"/>
          </ac:spMkLst>
        </pc:spChg>
        <pc:spChg chg="add del">
          <ac:chgData name="Jukka" userId="7b48b62d-cbd5-41bd-ba51-2f2a031d340f" providerId="ADAL" clId="{35786147-3CCD-4809-ACBC-202B63F1115F}" dt="2020-05-13T19:30:50.954" v="172" actId="26606"/>
          <ac:spMkLst>
            <pc:docMk/>
            <pc:sldMk cId="1686031068" sldId="303"/>
            <ac:spMk id="139" creationId="{53FD85F6-ECDC-4124-9916-6444E142C663}"/>
          </ac:spMkLst>
        </pc:spChg>
        <pc:spChg chg="add del">
          <ac:chgData name="Jukka" userId="7b48b62d-cbd5-41bd-ba51-2f2a031d340f" providerId="ADAL" clId="{35786147-3CCD-4809-ACBC-202B63F1115F}" dt="2020-05-13T19:30:50.954" v="172" actId="26606"/>
          <ac:spMkLst>
            <pc:docMk/>
            <pc:sldMk cId="1686031068" sldId="303"/>
            <ac:spMk id="141" creationId="{FB5D26B4-74AD-4118-8F13-7051DA3BFA87}"/>
          </ac:spMkLst>
        </pc:spChg>
        <pc:spChg chg="add">
          <ac:chgData name="Jukka" userId="7b48b62d-cbd5-41bd-ba51-2f2a031d340f" providerId="ADAL" clId="{35786147-3CCD-4809-ACBC-202B63F1115F}" dt="2020-05-13T19:30:50.961" v="173" actId="26606"/>
          <ac:spMkLst>
            <pc:docMk/>
            <pc:sldMk cId="1686031068" sldId="303"/>
            <ac:spMk id="142" creationId="{B81933D1-5615-42C7-9C0B-4EB7105CCE2D}"/>
          </ac:spMkLst>
        </pc:spChg>
        <pc:spChg chg="add">
          <ac:chgData name="Jukka" userId="7b48b62d-cbd5-41bd-ba51-2f2a031d340f" providerId="ADAL" clId="{35786147-3CCD-4809-ACBC-202B63F1115F}" dt="2020-05-13T19:30:50.961" v="173" actId="26606"/>
          <ac:spMkLst>
            <pc:docMk/>
            <pc:sldMk cId="1686031068" sldId="303"/>
            <ac:spMk id="144" creationId="{19C9EAEA-39D0-4B0E-A0EB-51E7B26740B1}"/>
          </ac:spMkLst>
        </pc:spChg>
        <pc:spChg chg="add">
          <ac:chgData name="Jukka" userId="7b48b62d-cbd5-41bd-ba51-2f2a031d340f" providerId="ADAL" clId="{35786147-3CCD-4809-ACBC-202B63F1115F}" dt="2020-05-13T19:30:50.961" v="173" actId="26606"/>
          <ac:spMkLst>
            <pc:docMk/>
            <pc:sldMk cId="1686031068" sldId="303"/>
            <ac:spMk id="3076" creationId="{20D5D19D-0789-4518-B5DC-D47ADF69D25A}"/>
          </ac:spMkLst>
        </pc:spChg>
        <pc:grpChg chg="add">
          <ac:chgData name="Jukka" userId="7b48b62d-cbd5-41bd-ba51-2f2a031d340f" providerId="ADAL" clId="{35786147-3CCD-4809-ACBC-202B63F1115F}" dt="2020-05-13T19:30:50.961" v="173" actId="26606"/>
          <ac:grpSpMkLst>
            <pc:docMk/>
            <pc:sldMk cId="1686031068" sldId="303"/>
            <ac:grpSpMk id="3077" creationId="{032D8612-31EB-44CF-A1D0-14FD4C705424}"/>
          </ac:grpSpMkLst>
        </pc:grpChg>
        <pc:picChg chg="add del">
          <ac:chgData name="Jukka" userId="7b48b62d-cbd5-41bd-ba51-2f2a031d340f" providerId="ADAL" clId="{35786147-3CCD-4809-ACBC-202B63F1115F}" dt="2020-05-13T19:30:50.954" v="172" actId="26606"/>
          <ac:picMkLst>
            <pc:docMk/>
            <pc:sldMk cId="1686031068" sldId="303"/>
            <ac:picMk id="137" creationId="{4741521E-DC76-41B9-8A47-448CD4F9FA46}"/>
          </ac:picMkLst>
        </pc:picChg>
        <pc:picChg chg="mod">
          <ac:chgData name="Jukka" userId="7b48b62d-cbd5-41bd-ba51-2f2a031d340f" providerId="ADAL" clId="{35786147-3CCD-4809-ACBC-202B63F1115F}" dt="2020-05-13T19:30:50.961" v="173" actId="26606"/>
          <ac:picMkLst>
            <pc:docMk/>
            <pc:sldMk cId="1686031068" sldId="303"/>
            <ac:picMk id="3074" creationId="{83172419-858A-4010-8F2C-8CE71ECC11D6}"/>
          </ac:picMkLst>
        </pc:picChg>
      </pc:sldChg>
      <pc:sldChg chg="addSp delSp modSp mod setBg">
        <pc:chgData name="Jukka" userId="7b48b62d-cbd5-41bd-ba51-2f2a031d340f" providerId="ADAL" clId="{35786147-3CCD-4809-ACBC-202B63F1115F}" dt="2020-05-13T19:25:11.521" v="165" actId="1076"/>
        <pc:sldMkLst>
          <pc:docMk/>
          <pc:sldMk cId="3299879192" sldId="314"/>
        </pc:sldMkLst>
        <pc:spChg chg="mod">
          <ac:chgData name="Jukka" userId="7b48b62d-cbd5-41bd-ba51-2f2a031d340f" providerId="ADAL" clId="{35786147-3CCD-4809-ACBC-202B63F1115F}" dt="2020-05-13T19:24:41.487" v="160" actId="26606"/>
          <ac:spMkLst>
            <pc:docMk/>
            <pc:sldMk cId="3299879192" sldId="314"/>
            <ac:spMk id="2" creationId="{3D9DE342-C4D0-444C-98B6-C346C9785103}"/>
          </ac:spMkLst>
        </pc:spChg>
        <pc:spChg chg="mod">
          <ac:chgData name="Jukka" userId="7b48b62d-cbd5-41bd-ba51-2f2a031d340f" providerId="ADAL" clId="{35786147-3CCD-4809-ACBC-202B63F1115F}" dt="2020-05-13T19:24:41.487" v="160" actId="26606"/>
          <ac:spMkLst>
            <pc:docMk/>
            <pc:sldMk cId="3299879192" sldId="314"/>
            <ac:spMk id="3" creationId="{585733D3-1F50-4E2D-96A5-F767869DE40C}"/>
          </ac:spMkLst>
        </pc:spChg>
        <pc:spChg chg="add mod">
          <ac:chgData name="Jukka" userId="7b48b62d-cbd5-41bd-ba51-2f2a031d340f" providerId="ADAL" clId="{35786147-3CCD-4809-ACBC-202B63F1115F}" dt="2020-05-13T19:25:11.521" v="165" actId="1076"/>
          <ac:spMkLst>
            <pc:docMk/>
            <pc:sldMk cId="3299879192" sldId="314"/>
            <ac:spMk id="8" creationId="{49A724B1-BEBD-4D38-942D-B9279B21AACA}"/>
          </ac:spMkLst>
        </pc:spChg>
        <pc:spChg chg="add mod">
          <ac:chgData name="Jukka" userId="7b48b62d-cbd5-41bd-ba51-2f2a031d340f" providerId="ADAL" clId="{35786147-3CCD-4809-ACBC-202B63F1115F}" dt="2020-05-13T19:24:48.240" v="161" actId="1076"/>
          <ac:spMkLst>
            <pc:docMk/>
            <pc:sldMk cId="3299879192" sldId="314"/>
            <ac:spMk id="11" creationId="{4D9718B2-35CE-47F7-B6D5-19C8D4B3FCC8}"/>
          </ac:spMkLst>
        </pc:spChg>
        <pc:spChg chg="add mod">
          <ac:chgData name="Jukka" userId="7b48b62d-cbd5-41bd-ba51-2f2a031d340f" providerId="ADAL" clId="{35786147-3CCD-4809-ACBC-202B63F1115F}" dt="2020-05-13T19:25:08.900" v="164" actId="1076"/>
          <ac:spMkLst>
            <pc:docMk/>
            <pc:sldMk cId="3299879192" sldId="314"/>
            <ac:spMk id="12" creationId="{36648831-ACA3-4897-A570-6752219F2211}"/>
          </ac:spMkLst>
        </pc:spChg>
        <pc:spChg chg="add mod">
          <ac:chgData name="Jukka" userId="7b48b62d-cbd5-41bd-ba51-2f2a031d340f" providerId="ADAL" clId="{35786147-3CCD-4809-ACBC-202B63F1115F}" dt="2020-05-13T19:24:59.776" v="163" actId="1076"/>
          <ac:spMkLst>
            <pc:docMk/>
            <pc:sldMk cId="3299879192" sldId="314"/>
            <ac:spMk id="14" creationId="{F5B1ECA6-B64D-452E-A6B2-ACA89382BB89}"/>
          </ac:spMkLst>
        </pc:spChg>
        <pc:spChg chg="add">
          <ac:chgData name="Jukka" userId="7b48b62d-cbd5-41bd-ba51-2f2a031d340f" providerId="ADAL" clId="{35786147-3CCD-4809-ACBC-202B63F1115F}" dt="2020-05-13T19:24:41.487" v="160" actId="26606"/>
          <ac:spMkLst>
            <pc:docMk/>
            <pc:sldMk cId="3299879192" sldId="314"/>
            <ac:spMk id="75" creationId="{2B566528-1B12-4246-9431-5C2D7D081168}"/>
          </ac:spMkLst>
        </pc:spChg>
        <pc:spChg chg="add">
          <ac:chgData name="Jukka" userId="7b48b62d-cbd5-41bd-ba51-2f2a031d340f" providerId="ADAL" clId="{35786147-3CCD-4809-ACBC-202B63F1115F}" dt="2020-05-13T19:24:41.487" v="160" actId="26606"/>
          <ac:spMkLst>
            <pc:docMk/>
            <pc:sldMk cId="3299879192" sldId="314"/>
            <ac:spMk id="81" creationId="{D3F51FEB-38FB-4F6C-9F7B-2F2AFAB65463}"/>
          </ac:spMkLst>
        </pc:spChg>
        <pc:spChg chg="add">
          <ac:chgData name="Jukka" userId="7b48b62d-cbd5-41bd-ba51-2f2a031d340f" providerId="ADAL" clId="{35786147-3CCD-4809-ACBC-202B63F1115F}" dt="2020-05-13T19:24:41.487" v="160" actId="26606"/>
          <ac:spMkLst>
            <pc:docMk/>
            <pc:sldMk cId="3299879192" sldId="314"/>
            <ac:spMk id="83" creationId="{1E547BA6-BAE0-43BB-A7CA-60F69CE252F0}"/>
          </ac:spMkLst>
        </pc:spChg>
        <pc:grpChg chg="add">
          <ac:chgData name="Jukka" userId="7b48b62d-cbd5-41bd-ba51-2f2a031d340f" providerId="ADAL" clId="{35786147-3CCD-4809-ACBC-202B63F1115F}" dt="2020-05-13T19:24:41.487" v="160" actId="26606"/>
          <ac:grpSpMkLst>
            <pc:docMk/>
            <pc:sldMk cId="3299879192" sldId="314"/>
            <ac:grpSpMk id="77" creationId="{07EAA094-9CF6-4695-958A-33D9BCAA9474}"/>
          </ac:grpSpMkLst>
        </pc:grpChg>
        <pc:picChg chg="add del mod">
          <ac:chgData name="Jukka" userId="7b48b62d-cbd5-41bd-ba51-2f2a031d340f" providerId="ADAL" clId="{35786147-3CCD-4809-ACBC-202B63F1115F}" dt="2020-05-13T19:18:01.975" v="40" actId="478"/>
          <ac:picMkLst>
            <pc:docMk/>
            <pc:sldMk cId="3299879192" sldId="314"/>
            <ac:picMk id="5" creationId="{B1827EC1-CBC7-426E-9938-EB5F5BB16267}"/>
          </ac:picMkLst>
        </pc:picChg>
        <pc:picChg chg="add mod ord modCrop">
          <ac:chgData name="Jukka" userId="7b48b62d-cbd5-41bd-ba51-2f2a031d340f" providerId="ADAL" clId="{35786147-3CCD-4809-ACBC-202B63F1115F}" dt="2020-05-13T19:24:41.487" v="160" actId="26606"/>
          <ac:picMkLst>
            <pc:docMk/>
            <pc:sldMk cId="3299879192" sldId="314"/>
            <ac:picMk id="7" creationId="{3A096C3C-DAE7-4943-B064-A671D05BE8EC}"/>
          </ac:picMkLst>
        </pc:picChg>
        <pc:picChg chg="add mod">
          <ac:chgData name="Jukka" userId="7b48b62d-cbd5-41bd-ba51-2f2a031d340f" providerId="ADAL" clId="{35786147-3CCD-4809-ACBC-202B63F1115F}" dt="2020-05-13T19:24:41.487" v="160" actId="26606"/>
          <ac:picMkLst>
            <pc:docMk/>
            <pc:sldMk cId="3299879192" sldId="314"/>
            <ac:picMk id="1026" creationId="{ADDCE34A-004D-4EA3-9ABD-D70DF672A8DC}"/>
          </ac:picMkLst>
        </pc:picChg>
        <pc:picChg chg="add mod">
          <ac:chgData name="Jukka" userId="7b48b62d-cbd5-41bd-ba51-2f2a031d340f" providerId="ADAL" clId="{35786147-3CCD-4809-ACBC-202B63F1115F}" dt="2020-05-13T19:24:41.487" v="160" actId="26606"/>
          <ac:picMkLst>
            <pc:docMk/>
            <pc:sldMk cId="3299879192" sldId="314"/>
            <ac:picMk id="1028" creationId="{6BC8F590-8B36-412B-888C-1C8455C0F766}"/>
          </ac:picMkLst>
        </pc:picChg>
        <pc:picChg chg="add mod ord">
          <ac:chgData name="Jukka" userId="7b48b62d-cbd5-41bd-ba51-2f2a031d340f" providerId="ADAL" clId="{35786147-3CCD-4809-ACBC-202B63F1115F}" dt="2020-05-13T19:24:41.487" v="160" actId="26606"/>
          <ac:picMkLst>
            <pc:docMk/>
            <pc:sldMk cId="3299879192" sldId="314"/>
            <ac:picMk id="1030" creationId="{E5C8C5E9-8F33-4DD3-9318-09AFBC6F9F4F}"/>
          </ac:picMkLst>
        </pc:picChg>
      </pc:sldChg>
      <pc:sldChg chg="addSp modSp mod setBg">
        <pc:chgData name="Jukka" userId="7b48b62d-cbd5-41bd-ba51-2f2a031d340f" providerId="ADAL" clId="{35786147-3CCD-4809-ACBC-202B63F1115F}" dt="2020-05-13T19:29:36.788" v="168" actId="26606"/>
        <pc:sldMkLst>
          <pc:docMk/>
          <pc:sldMk cId="3968660223" sldId="316"/>
        </pc:sldMkLst>
        <pc:spChg chg="mod">
          <ac:chgData name="Jukka" userId="7b48b62d-cbd5-41bd-ba51-2f2a031d340f" providerId="ADAL" clId="{35786147-3CCD-4809-ACBC-202B63F1115F}" dt="2020-05-13T19:29:36.788" v="168" actId="26606"/>
          <ac:spMkLst>
            <pc:docMk/>
            <pc:sldMk cId="3968660223" sldId="316"/>
            <ac:spMk id="2" creationId="{1E53FAA8-3F27-4649-BFC7-76E987B8F64E}"/>
          </ac:spMkLst>
        </pc:spChg>
        <pc:spChg chg="mod">
          <ac:chgData name="Jukka" userId="7b48b62d-cbd5-41bd-ba51-2f2a031d340f" providerId="ADAL" clId="{35786147-3CCD-4809-ACBC-202B63F1115F}" dt="2020-05-13T19:29:36.788" v="168" actId="26606"/>
          <ac:spMkLst>
            <pc:docMk/>
            <pc:sldMk cId="3968660223" sldId="316"/>
            <ac:spMk id="3" creationId="{02B56787-1D6F-4519-8F54-2A308E9D2947}"/>
          </ac:spMkLst>
        </pc:spChg>
        <pc:spChg chg="add">
          <ac:chgData name="Jukka" userId="7b48b62d-cbd5-41bd-ba51-2f2a031d340f" providerId="ADAL" clId="{35786147-3CCD-4809-ACBC-202B63F1115F}" dt="2020-05-13T19:29:36.788" v="168" actId="26606"/>
          <ac:spMkLst>
            <pc:docMk/>
            <pc:sldMk cId="3968660223" sldId="316"/>
            <ac:spMk id="8" creationId="{A7895A40-19A4-42D6-9D30-DBC1E8002635}"/>
          </ac:spMkLst>
        </pc:spChg>
        <pc:spChg chg="add">
          <ac:chgData name="Jukka" userId="7b48b62d-cbd5-41bd-ba51-2f2a031d340f" providerId="ADAL" clId="{35786147-3CCD-4809-ACBC-202B63F1115F}" dt="2020-05-13T19:29:36.788" v="168" actId="26606"/>
          <ac:spMkLst>
            <pc:docMk/>
            <pc:sldMk cId="3968660223" sldId="316"/>
            <ac:spMk id="10" creationId="{02F429C4-ABC9-46FC-818A-B5429CDE4A96}"/>
          </ac:spMkLst>
        </pc:spChg>
        <pc:spChg chg="add">
          <ac:chgData name="Jukka" userId="7b48b62d-cbd5-41bd-ba51-2f2a031d340f" providerId="ADAL" clId="{35786147-3CCD-4809-ACBC-202B63F1115F}" dt="2020-05-13T19:29:36.788" v="168" actId="26606"/>
          <ac:spMkLst>
            <pc:docMk/>
            <pc:sldMk cId="3968660223" sldId="316"/>
            <ac:spMk id="12" creationId="{2CEF98E4-3709-4952-8F42-2305CCE34FA3}"/>
          </ac:spMkLst>
        </pc:spChg>
        <pc:spChg chg="add">
          <ac:chgData name="Jukka" userId="7b48b62d-cbd5-41bd-ba51-2f2a031d340f" providerId="ADAL" clId="{35786147-3CCD-4809-ACBC-202B63F1115F}" dt="2020-05-13T19:29:36.788" v="168" actId="26606"/>
          <ac:spMkLst>
            <pc:docMk/>
            <pc:sldMk cId="3968660223" sldId="316"/>
            <ac:spMk id="14" creationId="{F10BCCF5-D685-47FF-B675-647EAEB72C8E}"/>
          </ac:spMkLst>
        </pc:spChg>
        <pc:spChg chg="add">
          <ac:chgData name="Jukka" userId="7b48b62d-cbd5-41bd-ba51-2f2a031d340f" providerId="ADAL" clId="{35786147-3CCD-4809-ACBC-202B63F1115F}" dt="2020-05-13T19:29:36.788" v="168" actId="26606"/>
          <ac:spMkLst>
            <pc:docMk/>
            <pc:sldMk cId="3968660223" sldId="316"/>
            <ac:spMk id="16" creationId="{B0EE8A42-107A-4D4C-8D56-BBAE95C7FC0D}"/>
          </ac:spMkLst>
        </pc:spChg>
      </pc:sldChg>
      <pc:sldChg chg="addSp modSp mod setBg">
        <pc:chgData name="Jukka" userId="7b48b62d-cbd5-41bd-ba51-2f2a031d340f" providerId="ADAL" clId="{35786147-3CCD-4809-ACBC-202B63F1115F}" dt="2020-05-13T19:29:53.372" v="169" actId="26606"/>
        <pc:sldMkLst>
          <pc:docMk/>
          <pc:sldMk cId="3753927817" sldId="317"/>
        </pc:sldMkLst>
        <pc:spChg chg="mod">
          <ac:chgData name="Jukka" userId="7b48b62d-cbd5-41bd-ba51-2f2a031d340f" providerId="ADAL" clId="{35786147-3CCD-4809-ACBC-202B63F1115F}" dt="2020-05-13T19:29:53.372" v="169" actId="26606"/>
          <ac:spMkLst>
            <pc:docMk/>
            <pc:sldMk cId="3753927817" sldId="317"/>
            <ac:spMk id="2" creationId="{3F384090-09D2-46E0-BE1C-0ADC261513D5}"/>
          </ac:spMkLst>
        </pc:spChg>
        <pc:spChg chg="mod">
          <ac:chgData name="Jukka" userId="7b48b62d-cbd5-41bd-ba51-2f2a031d340f" providerId="ADAL" clId="{35786147-3CCD-4809-ACBC-202B63F1115F}" dt="2020-05-13T19:29:53.372" v="169" actId="26606"/>
          <ac:spMkLst>
            <pc:docMk/>
            <pc:sldMk cId="3753927817" sldId="317"/>
            <ac:spMk id="3" creationId="{FC35357C-4E30-48BF-AB65-50CCC32A40A7}"/>
          </ac:spMkLst>
        </pc:spChg>
        <pc:spChg chg="add">
          <ac:chgData name="Jukka" userId="7b48b62d-cbd5-41bd-ba51-2f2a031d340f" providerId="ADAL" clId="{35786147-3CCD-4809-ACBC-202B63F1115F}" dt="2020-05-13T19:29:53.372" v="169" actId="26606"/>
          <ac:spMkLst>
            <pc:docMk/>
            <pc:sldMk cId="3753927817" sldId="317"/>
            <ac:spMk id="8" creationId="{A7895A40-19A4-42D6-9D30-DBC1E8002635}"/>
          </ac:spMkLst>
        </pc:spChg>
        <pc:spChg chg="add">
          <ac:chgData name="Jukka" userId="7b48b62d-cbd5-41bd-ba51-2f2a031d340f" providerId="ADAL" clId="{35786147-3CCD-4809-ACBC-202B63F1115F}" dt="2020-05-13T19:29:53.372" v="169" actId="26606"/>
          <ac:spMkLst>
            <pc:docMk/>
            <pc:sldMk cId="3753927817" sldId="317"/>
            <ac:spMk id="10" creationId="{02F429C4-ABC9-46FC-818A-B5429CDE4A96}"/>
          </ac:spMkLst>
        </pc:spChg>
        <pc:spChg chg="add">
          <ac:chgData name="Jukka" userId="7b48b62d-cbd5-41bd-ba51-2f2a031d340f" providerId="ADAL" clId="{35786147-3CCD-4809-ACBC-202B63F1115F}" dt="2020-05-13T19:29:53.372" v="169" actId="26606"/>
          <ac:spMkLst>
            <pc:docMk/>
            <pc:sldMk cId="3753927817" sldId="317"/>
            <ac:spMk id="12" creationId="{2CEF98E4-3709-4952-8F42-2305CCE34FA3}"/>
          </ac:spMkLst>
        </pc:spChg>
        <pc:spChg chg="add">
          <ac:chgData name="Jukka" userId="7b48b62d-cbd5-41bd-ba51-2f2a031d340f" providerId="ADAL" clId="{35786147-3CCD-4809-ACBC-202B63F1115F}" dt="2020-05-13T19:29:53.372" v="169" actId="26606"/>
          <ac:spMkLst>
            <pc:docMk/>
            <pc:sldMk cId="3753927817" sldId="317"/>
            <ac:spMk id="14" creationId="{F10BCCF5-D685-47FF-B675-647EAEB72C8E}"/>
          </ac:spMkLst>
        </pc:spChg>
        <pc:spChg chg="add">
          <ac:chgData name="Jukka" userId="7b48b62d-cbd5-41bd-ba51-2f2a031d340f" providerId="ADAL" clId="{35786147-3CCD-4809-ACBC-202B63F1115F}" dt="2020-05-13T19:29:53.372" v="169" actId="26606"/>
          <ac:spMkLst>
            <pc:docMk/>
            <pc:sldMk cId="3753927817" sldId="317"/>
            <ac:spMk id="16" creationId="{B0EE8A42-107A-4D4C-8D56-BBAE95C7FC0D}"/>
          </ac:spMkLst>
        </pc:spChg>
      </pc:sldChg>
      <pc:sldChg chg="addSp modSp mod setBg">
        <pc:chgData name="Jukka" userId="7b48b62d-cbd5-41bd-ba51-2f2a031d340f" providerId="ADAL" clId="{35786147-3CCD-4809-ACBC-202B63F1115F}" dt="2020-05-13T19:30:08.901" v="170" actId="26606"/>
        <pc:sldMkLst>
          <pc:docMk/>
          <pc:sldMk cId="3469081988" sldId="319"/>
        </pc:sldMkLst>
        <pc:spChg chg="mod">
          <ac:chgData name="Jukka" userId="7b48b62d-cbd5-41bd-ba51-2f2a031d340f" providerId="ADAL" clId="{35786147-3CCD-4809-ACBC-202B63F1115F}" dt="2020-05-13T19:30:08.901" v="170" actId="26606"/>
          <ac:spMkLst>
            <pc:docMk/>
            <pc:sldMk cId="3469081988" sldId="319"/>
            <ac:spMk id="2" creationId="{162BE99C-37C5-4BB5-BD94-69A7D29E17C3}"/>
          </ac:spMkLst>
        </pc:spChg>
        <pc:spChg chg="mod">
          <ac:chgData name="Jukka" userId="7b48b62d-cbd5-41bd-ba51-2f2a031d340f" providerId="ADAL" clId="{35786147-3CCD-4809-ACBC-202B63F1115F}" dt="2020-05-13T19:30:08.901" v="170" actId="26606"/>
          <ac:spMkLst>
            <pc:docMk/>
            <pc:sldMk cId="3469081988" sldId="319"/>
            <ac:spMk id="3" creationId="{0D8A7B62-2397-4744-9195-CEED4D6FC623}"/>
          </ac:spMkLst>
        </pc:spChg>
        <pc:spChg chg="add">
          <ac:chgData name="Jukka" userId="7b48b62d-cbd5-41bd-ba51-2f2a031d340f" providerId="ADAL" clId="{35786147-3CCD-4809-ACBC-202B63F1115F}" dt="2020-05-13T19:30:08.901" v="170" actId="26606"/>
          <ac:spMkLst>
            <pc:docMk/>
            <pc:sldMk cId="3469081988" sldId="319"/>
            <ac:spMk id="8" creationId="{A7895A40-19A4-42D6-9D30-DBC1E8002635}"/>
          </ac:spMkLst>
        </pc:spChg>
        <pc:spChg chg="add">
          <ac:chgData name="Jukka" userId="7b48b62d-cbd5-41bd-ba51-2f2a031d340f" providerId="ADAL" clId="{35786147-3CCD-4809-ACBC-202B63F1115F}" dt="2020-05-13T19:30:08.901" v="170" actId="26606"/>
          <ac:spMkLst>
            <pc:docMk/>
            <pc:sldMk cId="3469081988" sldId="319"/>
            <ac:spMk id="10" creationId="{02F429C4-ABC9-46FC-818A-B5429CDE4A96}"/>
          </ac:spMkLst>
        </pc:spChg>
        <pc:spChg chg="add">
          <ac:chgData name="Jukka" userId="7b48b62d-cbd5-41bd-ba51-2f2a031d340f" providerId="ADAL" clId="{35786147-3CCD-4809-ACBC-202B63F1115F}" dt="2020-05-13T19:30:08.901" v="170" actId="26606"/>
          <ac:spMkLst>
            <pc:docMk/>
            <pc:sldMk cId="3469081988" sldId="319"/>
            <ac:spMk id="12" creationId="{2CEF98E4-3709-4952-8F42-2305CCE34FA3}"/>
          </ac:spMkLst>
        </pc:spChg>
        <pc:spChg chg="add">
          <ac:chgData name="Jukka" userId="7b48b62d-cbd5-41bd-ba51-2f2a031d340f" providerId="ADAL" clId="{35786147-3CCD-4809-ACBC-202B63F1115F}" dt="2020-05-13T19:30:08.901" v="170" actId="26606"/>
          <ac:spMkLst>
            <pc:docMk/>
            <pc:sldMk cId="3469081988" sldId="319"/>
            <ac:spMk id="14" creationId="{F10BCCF5-D685-47FF-B675-647EAEB72C8E}"/>
          </ac:spMkLst>
        </pc:spChg>
        <pc:spChg chg="add">
          <ac:chgData name="Jukka" userId="7b48b62d-cbd5-41bd-ba51-2f2a031d340f" providerId="ADAL" clId="{35786147-3CCD-4809-ACBC-202B63F1115F}" dt="2020-05-13T19:30:08.901" v="170" actId="26606"/>
          <ac:spMkLst>
            <pc:docMk/>
            <pc:sldMk cId="3469081988" sldId="319"/>
            <ac:spMk id="16" creationId="{B0EE8A42-107A-4D4C-8D56-BBAE95C7FC0D}"/>
          </ac:spMkLst>
        </pc:spChg>
      </pc:sldChg>
      <pc:sldChg chg="addSp modSp mod setBg">
        <pc:chgData name="Jukka" userId="7b48b62d-cbd5-41bd-ba51-2f2a031d340f" providerId="ADAL" clId="{35786147-3CCD-4809-ACBC-202B63F1115F}" dt="2020-05-13T19:14:57.446" v="29" actId="20577"/>
        <pc:sldMkLst>
          <pc:docMk/>
          <pc:sldMk cId="3602261075" sldId="329"/>
        </pc:sldMkLst>
        <pc:spChg chg="add mod">
          <ac:chgData name="Jukka" userId="7b48b62d-cbd5-41bd-ba51-2f2a031d340f" providerId="ADAL" clId="{35786147-3CCD-4809-ACBC-202B63F1115F}" dt="2020-05-13T19:14:57.446" v="29" actId="20577"/>
          <ac:spMkLst>
            <pc:docMk/>
            <pc:sldMk cId="3602261075" sldId="329"/>
            <ac:spMk id="2" creationId="{619D98E8-E2D7-468B-AC16-E11ADB94D838}"/>
          </ac:spMkLst>
        </pc:spChg>
        <pc:spChg chg="add mod">
          <ac:chgData name="Jukka" userId="7b48b62d-cbd5-41bd-ba51-2f2a031d340f" providerId="ADAL" clId="{35786147-3CCD-4809-ACBC-202B63F1115F}" dt="2020-05-13T19:14:52.373" v="26" actId="26606"/>
          <ac:spMkLst>
            <pc:docMk/>
            <pc:sldMk cId="3602261075" sldId="329"/>
            <ac:spMk id="3" creationId="{DA2A8270-6518-4789-BB27-4D64823E6EE8}"/>
          </ac:spMkLst>
        </pc:spChg>
        <pc:spChg chg="add">
          <ac:chgData name="Jukka" userId="7b48b62d-cbd5-41bd-ba51-2f2a031d340f" providerId="ADAL" clId="{35786147-3CCD-4809-ACBC-202B63F1115F}" dt="2020-05-13T19:14:52.373" v="26" actId="26606"/>
          <ac:spMkLst>
            <pc:docMk/>
            <pc:sldMk cId="3602261075" sldId="329"/>
            <ac:spMk id="8" creationId="{A7895A40-19A4-42D6-9D30-DBC1E8002635}"/>
          </ac:spMkLst>
        </pc:spChg>
        <pc:spChg chg="add">
          <ac:chgData name="Jukka" userId="7b48b62d-cbd5-41bd-ba51-2f2a031d340f" providerId="ADAL" clId="{35786147-3CCD-4809-ACBC-202B63F1115F}" dt="2020-05-13T19:14:52.373" v="26" actId="26606"/>
          <ac:spMkLst>
            <pc:docMk/>
            <pc:sldMk cId="3602261075" sldId="329"/>
            <ac:spMk id="10" creationId="{02F429C4-ABC9-46FC-818A-B5429CDE4A96}"/>
          </ac:spMkLst>
        </pc:spChg>
        <pc:spChg chg="add">
          <ac:chgData name="Jukka" userId="7b48b62d-cbd5-41bd-ba51-2f2a031d340f" providerId="ADAL" clId="{35786147-3CCD-4809-ACBC-202B63F1115F}" dt="2020-05-13T19:14:52.373" v="26" actId="26606"/>
          <ac:spMkLst>
            <pc:docMk/>
            <pc:sldMk cId="3602261075" sldId="329"/>
            <ac:spMk id="12" creationId="{2CEF98E4-3709-4952-8F42-2305CCE34FA3}"/>
          </ac:spMkLst>
        </pc:spChg>
        <pc:spChg chg="add">
          <ac:chgData name="Jukka" userId="7b48b62d-cbd5-41bd-ba51-2f2a031d340f" providerId="ADAL" clId="{35786147-3CCD-4809-ACBC-202B63F1115F}" dt="2020-05-13T19:14:52.373" v="26" actId="26606"/>
          <ac:spMkLst>
            <pc:docMk/>
            <pc:sldMk cId="3602261075" sldId="329"/>
            <ac:spMk id="14" creationId="{F10BCCF5-D685-47FF-B675-647EAEB72C8E}"/>
          </ac:spMkLst>
        </pc:spChg>
        <pc:spChg chg="add">
          <ac:chgData name="Jukka" userId="7b48b62d-cbd5-41bd-ba51-2f2a031d340f" providerId="ADAL" clId="{35786147-3CCD-4809-ACBC-202B63F1115F}" dt="2020-05-13T19:14:52.373" v="26" actId="26606"/>
          <ac:spMkLst>
            <pc:docMk/>
            <pc:sldMk cId="3602261075" sldId="329"/>
            <ac:spMk id="16" creationId="{B0EE8A42-107A-4D4C-8D56-BBAE95C7FC0D}"/>
          </ac:spMkLst>
        </pc:spChg>
      </pc:sldChg>
    </pc:docChg>
  </pc:docChgLst>
  <pc:docChgLst>
    <pc:chgData name="Guest User" userId="S::urn:spo:anon#6721ddad403b8037de38b91e6aee12d8af129893866ca091025bba0171c0a3b2::" providerId="AD" clId="Web-{4D2A3A07-3D8F-714E-AF1D-84C3306A6E5F}"/>
    <pc:docChg chg="modSld">
      <pc:chgData name="Guest User" userId="S::urn:spo:anon#6721ddad403b8037de38b91e6aee12d8af129893866ca091025bba0171c0a3b2::" providerId="AD" clId="Web-{4D2A3A07-3D8F-714E-AF1D-84C3306A6E5F}" dt="2020-05-13T19:05:39.086" v="7" actId="20577"/>
      <pc:docMkLst>
        <pc:docMk/>
      </pc:docMkLst>
      <pc:sldChg chg="modSp">
        <pc:chgData name="Guest User" userId="S::urn:spo:anon#6721ddad403b8037de38b91e6aee12d8af129893866ca091025bba0171c0a3b2::" providerId="AD" clId="Web-{4D2A3A07-3D8F-714E-AF1D-84C3306A6E5F}" dt="2020-05-13T19:05:36.773" v="5" actId="20577"/>
        <pc:sldMkLst>
          <pc:docMk/>
          <pc:sldMk cId="1123137525" sldId="318"/>
        </pc:sldMkLst>
        <pc:spChg chg="mod">
          <ac:chgData name="Guest User" userId="S::urn:spo:anon#6721ddad403b8037de38b91e6aee12d8af129893866ca091025bba0171c0a3b2::" providerId="AD" clId="Web-{4D2A3A07-3D8F-714E-AF1D-84C3306A6E5F}" dt="2020-05-13T19:05:36.773" v="5" actId="20577"/>
          <ac:spMkLst>
            <pc:docMk/>
            <pc:sldMk cId="1123137525" sldId="318"/>
            <ac:spMk id="2" creationId="{63458CE4-CE0A-4987-B89C-21B2C89CFF67}"/>
          </ac:spMkLst>
        </pc:spChg>
      </pc:sldChg>
    </pc:docChg>
  </pc:docChgLst>
  <pc:docChgLst>
    <pc:chgData name="Vieras" userId="S::urn:spo:anon#6721ddad403b8037de38b91e6aee12d8af129893866ca091025bba0171c0a3b2::" providerId="AD" clId="Web-{9BF8379C-6E66-4D10-A065-14E0FD6F208E}"/>
    <pc:docChg chg="addSld modSld">
      <pc:chgData name="Vieras" userId="S::urn:spo:anon#6721ddad403b8037de38b91e6aee12d8af129893866ca091025bba0171c0a3b2::" providerId="AD" clId="Web-{9BF8379C-6E66-4D10-A065-14E0FD6F208E}" dt="2020-05-12T13:54:44.448" v="16"/>
      <pc:docMkLst>
        <pc:docMk/>
      </pc:docMkLst>
      <pc:sldChg chg="addSp modSp new mod setBg">
        <pc:chgData name="Vieras" userId="S::urn:spo:anon#6721ddad403b8037de38b91e6aee12d8af129893866ca091025bba0171c0a3b2::" providerId="AD" clId="Web-{9BF8379C-6E66-4D10-A065-14E0FD6F208E}" dt="2020-05-12T13:52:46.995" v="2"/>
        <pc:sldMkLst>
          <pc:docMk/>
          <pc:sldMk cId="353604145" sldId="344"/>
        </pc:sldMkLst>
        <pc:spChg chg="add">
          <ac:chgData name="Vieras" userId="S::urn:spo:anon#6721ddad403b8037de38b91e6aee12d8af129893866ca091025bba0171c0a3b2::" providerId="AD" clId="Web-{9BF8379C-6E66-4D10-A065-14E0FD6F208E}" dt="2020-05-12T13:52:46.995" v="2"/>
          <ac:spMkLst>
            <pc:docMk/>
            <pc:sldMk cId="353604145" sldId="344"/>
            <ac:spMk id="7" creationId="{32BC26D8-82FB-445E-AA49-62A77D7C1EE0}"/>
          </ac:spMkLst>
        </pc:spChg>
        <pc:spChg chg="add">
          <ac:chgData name="Vieras" userId="S::urn:spo:anon#6721ddad403b8037de38b91e6aee12d8af129893866ca091025bba0171c0a3b2::" providerId="AD" clId="Web-{9BF8379C-6E66-4D10-A065-14E0FD6F208E}" dt="2020-05-12T13:52:46.995" v="2"/>
          <ac:spMkLst>
            <pc:docMk/>
            <pc:sldMk cId="353604145" sldId="344"/>
            <ac:spMk id="9" creationId="{CB44330D-EA18-4254-AA95-EB49948539B8}"/>
          </ac:spMkLst>
        </pc:spChg>
        <pc:picChg chg="add mod">
          <ac:chgData name="Vieras" userId="S::urn:spo:anon#6721ddad403b8037de38b91e6aee12d8af129893866ca091025bba0171c0a3b2::" providerId="AD" clId="Web-{9BF8379C-6E66-4D10-A065-14E0FD6F208E}" dt="2020-05-12T13:52:46.995" v="2"/>
          <ac:picMkLst>
            <pc:docMk/>
            <pc:sldMk cId="353604145" sldId="344"/>
            <ac:picMk id="2" creationId="{B79CC94A-9B53-439B-88C5-57A149F45FA5}"/>
          </ac:picMkLst>
        </pc:picChg>
      </pc:sldChg>
      <pc:sldChg chg="addSp modSp new mod setBg">
        <pc:chgData name="Vieras" userId="S::urn:spo:anon#6721ddad403b8037de38b91e6aee12d8af129893866ca091025bba0171c0a3b2::" providerId="AD" clId="Web-{9BF8379C-6E66-4D10-A065-14E0FD6F208E}" dt="2020-05-12T13:54:19.167" v="13"/>
        <pc:sldMkLst>
          <pc:docMk/>
          <pc:sldMk cId="2343823698" sldId="345"/>
        </pc:sldMkLst>
        <pc:spChg chg="add">
          <ac:chgData name="Vieras" userId="S::urn:spo:anon#6721ddad403b8037de38b91e6aee12d8af129893866ca091025bba0171c0a3b2::" providerId="AD" clId="Web-{9BF8379C-6E66-4D10-A065-14E0FD6F208E}" dt="2020-05-12T13:54:19.167" v="13"/>
          <ac:spMkLst>
            <pc:docMk/>
            <pc:sldMk cId="2343823698" sldId="345"/>
            <ac:spMk id="7" creationId="{32BC26D8-82FB-445E-AA49-62A77D7C1EE0}"/>
          </ac:spMkLst>
        </pc:spChg>
        <pc:spChg chg="add">
          <ac:chgData name="Vieras" userId="S::urn:spo:anon#6721ddad403b8037de38b91e6aee12d8af129893866ca091025bba0171c0a3b2::" providerId="AD" clId="Web-{9BF8379C-6E66-4D10-A065-14E0FD6F208E}" dt="2020-05-12T13:54:19.167" v="13"/>
          <ac:spMkLst>
            <pc:docMk/>
            <pc:sldMk cId="2343823698" sldId="345"/>
            <ac:spMk id="9" creationId="{CB44330D-EA18-4254-AA95-EB49948539B8}"/>
          </ac:spMkLst>
        </pc:spChg>
        <pc:picChg chg="add mod">
          <ac:chgData name="Vieras" userId="S::urn:spo:anon#6721ddad403b8037de38b91e6aee12d8af129893866ca091025bba0171c0a3b2::" providerId="AD" clId="Web-{9BF8379C-6E66-4D10-A065-14E0FD6F208E}" dt="2020-05-12T13:53:28.573" v="7"/>
          <ac:picMkLst>
            <pc:docMk/>
            <pc:sldMk cId="2343823698" sldId="345"/>
            <ac:picMk id="2" creationId="{338E0143-20DA-473E-BF20-26F41B440910}"/>
          </ac:picMkLst>
        </pc:picChg>
      </pc:sldChg>
      <pc:sldChg chg="addSp modSp new mod setBg">
        <pc:chgData name="Vieras" userId="S::urn:spo:anon#6721ddad403b8037de38b91e6aee12d8af129893866ca091025bba0171c0a3b2::" providerId="AD" clId="Web-{9BF8379C-6E66-4D10-A065-14E0FD6F208E}" dt="2020-05-12T13:54:12.042" v="12"/>
        <pc:sldMkLst>
          <pc:docMk/>
          <pc:sldMk cId="2722788419" sldId="346"/>
        </pc:sldMkLst>
        <pc:spChg chg="add">
          <ac:chgData name="Vieras" userId="S::urn:spo:anon#6721ddad403b8037de38b91e6aee12d8af129893866ca091025bba0171c0a3b2::" providerId="AD" clId="Web-{9BF8379C-6E66-4D10-A065-14E0FD6F208E}" dt="2020-05-12T13:54:12.042" v="12"/>
          <ac:spMkLst>
            <pc:docMk/>
            <pc:sldMk cId="2722788419" sldId="346"/>
            <ac:spMk id="7" creationId="{32BC26D8-82FB-445E-AA49-62A77D7C1EE0}"/>
          </ac:spMkLst>
        </pc:spChg>
        <pc:spChg chg="add">
          <ac:chgData name="Vieras" userId="S::urn:spo:anon#6721ddad403b8037de38b91e6aee12d8af129893866ca091025bba0171c0a3b2::" providerId="AD" clId="Web-{9BF8379C-6E66-4D10-A065-14E0FD6F208E}" dt="2020-05-12T13:54:12.042" v="12"/>
          <ac:spMkLst>
            <pc:docMk/>
            <pc:sldMk cId="2722788419" sldId="346"/>
            <ac:spMk id="9" creationId="{CB44330D-EA18-4254-AA95-EB49948539B8}"/>
          </ac:spMkLst>
        </pc:spChg>
        <pc:picChg chg="add mod">
          <ac:chgData name="Vieras" userId="S::urn:spo:anon#6721ddad403b8037de38b91e6aee12d8af129893866ca091025bba0171c0a3b2::" providerId="AD" clId="Web-{9BF8379C-6E66-4D10-A065-14E0FD6F208E}" dt="2020-05-12T13:54:12.042" v="12"/>
          <ac:picMkLst>
            <pc:docMk/>
            <pc:sldMk cId="2722788419" sldId="346"/>
            <ac:picMk id="2" creationId="{238DB096-55A9-4738-B780-857EB78CDA39}"/>
          </ac:picMkLst>
        </pc:picChg>
      </pc:sldChg>
      <pc:sldChg chg="addSp modSp new mod setBg">
        <pc:chgData name="Vieras" userId="S::urn:spo:anon#6721ddad403b8037de38b91e6aee12d8af129893866ca091025bba0171c0a3b2::" providerId="AD" clId="Web-{9BF8379C-6E66-4D10-A065-14E0FD6F208E}" dt="2020-05-12T13:54:44.448" v="16"/>
        <pc:sldMkLst>
          <pc:docMk/>
          <pc:sldMk cId="1907693275" sldId="347"/>
        </pc:sldMkLst>
        <pc:spChg chg="add">
          <ac:chgData name="Vieras" userId="S::urn:spo:anon#6721ddad403b8037de38b91e6aee12d8af129893866ca091025bba0171c0a3b2::" providerId="AD" clId="Web-{9BF8379C-6E66-4D10-A065-14E0FD6F208E}" dt="2020-05-12T13:54:44.448" v="16"/>
          <ac:spMkLst>
            <pc:docMk/>
            <pc:sldMk cId="1907693275" sldId="347"/>
            <ac:spMk id="7" creationId="{32BC26D8-82FB-445E-AA49-62A77D7C1EE0}"/>
          </ac:spMkLst>
        </pc:spChg>
        <pc:spChg chg="add">
          <ac:chgData name="Vieras" userId="S::urn:spo:anon#6721ddad403b8037de38b91e6aee12d8af129893866ca091025bba0171c0a3b2::" providerId="AD" clId="Web-{9BF8379C-6E66-4D10-A065-14E0FD6F208E}" dt="2020-05-12T13:54:44.448" v="16"/>
          <ac:spMkLst>
            <pc:docMk/>
            <pc:sldMk cId="1907693275" sldId="347"/>
            <ac:spMk id="9" creationId="{CB44330D-EA18-4254-AA95-EB49948539B8}"/>
          </ac:spMkLst>
        </pc:spChg>
        <pc:picChg chg="add mod">
          <ac:chgData name="Vieras" userId="S::urn:spo:anon#6721ddad403b8037de38b91e6aee12d8af129893866ca091025bba0171c0a3b2::" providerId="AD" clId="Web-{9BF8379C-6E66-4D10-A065-14E0FD6F208E}" dt="2020-05-12T13:54:44.448" v="16"/>
          <ac:picMkLst>
            <pc:docMk/>
            <pc:sldMk cId="1907693275" sldId="347"/>
            <ac:picMk id="2" creationId="{E949EF84-DA8C-4FD8-A60D-2B052A6719ED}"/>
          </ac:picMkLst>
        </pc:picChg>
      </pc:sldChg>
    </pc:docChg>
  </pc:docChgLst>
  <pc:docChgLst>
    <pc:chgData name="Guest User" userId="S::urn:spo:anon#6721ddad403b8037de38b91e6aee12d8af129893866ca091025bba0171c0a3b2::" providerId="AD" clId="Web-{D2A0D1C4-1A95-465D-B7CF-A3D2B3257C9E}"/>
    <pc:docChg chg="addSld modSld sldOrd">
      <pc:chgData name="Guest User" userId="S::urn:spo:anon#6721ddad403b8037de38b91e6aee12d8af129893866ca091025bba0171c0a3b2::" providerId="AD" clId="Web-{D2A0D1C4-1A95-465D-B7CF-A3D2B3257C9E}" dt="2020-05-14T12:01:41.609" v="30" actId="1076"/>
      <pc:docMkLst>
        <pc:docMk/>
      </pc:docMkLst>
      <pc:sldChg chg="addSp modSp new mod ord modShow">
        <pc:chgData name="Guest User" userId="S::urn:spo:anon#6721ddad403b8037de38b91e6aee12d8af129893866ca091025bba0171c0a3b2::" providerId="AD" clId="Web-{D2A0D1C4-1A95-465D-B7CF-A3D2B3257C9E}" dt="2020-05-14T12:01:25.843" v="23" actId="14100"/>
        <pc:sldMkLst>
          <pc:docMk/>
          <pc:sldMk cId="1927475924" sldId="348"/>
        </pc:sldMkLst>
        <pc:picChg chg="add mod">
          <ac:chgData name="Guest User" userId="S::urn:spo:anon#6721ddad403b8037de38b91e6aee12d8af129893866ca091025bba0171c0a3b2::" providerId="AD" clId="Web-{D2A0D1C4-1A95-465D-B7CF-A3D2B3257C9E}" dt="2020-05-14T12:01:25.843" v="23" actId="14100"/>
          <ac:picMkLst>
            <pc:docMk/>
            <pc:sldMk cId="1927475924" sldId="348"/>
            <ac:picMk id="2" creationId="{5C34A117-ED4C-4A35-A335-E82A68822142}"/>
          </ac:picMkLst>
        </pc:picChg>
      </pc:sldChg>
      <pc:sldChg chg="addSp modSp new mod ord modShow">
        <pc:chgData name="Guest User" userId="S::urn:spo:anon#6721ddad403b8037de38b91e6aee12d8af129893866ca091025bba0171c0a3b2::" providerId="AD" clId="Web-{D2A0D1C4-1A95-465D-B7CF-A3D2B3257C9E}" dt="2020-05-14T12:01:32.172" v="26" actId="14100"/>
        <pc:sldMkLst>
          <pc:docMk/>
          <pc:sldMk cId="4274310059" sldId="349"/>
        </pc:sldMkLst>
        <pc:picChg chg="add mod">
          <ac:chgData name="Guest User" userId="S::urn:spo:anon#6721ddad403b8037de38b91e6aee12d8af129893866ca091025bba0171c0a3b2::" providerId="AD" clId="Web-{D2A0D1C4-1A95-465D-B7CF-A3D2B3257C9E}" dt="2020-05-14T12:01:32.172" v="26" actId="14100"/>
          <ac:picMkLst>
            <pc:docMk/>
            <pc:sldMk cId="4274310059" sldId="349"/>
            <ac:picMk id="2" creationId="{AF311E8E-FA73-4F8A-ACF4-2405FB47EDFB}"/>
          </ac:picMkLst>
        </pc:picChg>
      </pc:sldChg>
      <pc:sldChg chg="addSp modSp new mod modShow">
        <pc:chgData name="Guest User" userId="S::urn:spo:anon#6721ddad403b8037de38b91e6aee12d8af129893866ca091025bba0171c0a3b2::" providerId="AD" clId="Web-{D2A0D1C4-1A95-465D-B7CF-A3D2B3257C9E}" dt="2020-05-14T12:01:41.609" v="30" actId="1076"/>
        <pc:sldMkLst>
          <pc:docMk/>
          <pc:sldMk cId="234239273" sldId="350"/>
        </pc:sldMkLst>
        <pc:picChg chg="add mod">
          <ac:chgData name="Guest User" userId="S::urn:spo:anon#6721ddad403b8037de38b91e6aee12d8af129893866ca091025bba0171c0a3b2::" providerId="AD" clId="Web-{D2A0D1C4-1A95-465D-B7CF-A3D2B3257C9E}" dt="2020-05-14T12:01:41.609" v="30" actId="1076"/>
          <ac:picMkLst>
            <pc:docMk/>
            <pc:sldMk cId="234239273" sldId="350"/>
            <ac:picMk id="2" creationId="{390FF93E-6948-42F0-B593-8A84BCC262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F3E7A-BA61-4B15-A1DF-FC7923486DE2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4496D-96C5-47E3-B9D5-F138ACD592F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9960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4496D-96C5-47E3-B9D5-F138ACD592F7}" type="slidenum">
              <a:rPr lang="en-FI" smtClean="0"/>
              <a:t>71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379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A4E6-C3A5-4E20-A308-75128D698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6EEDC-EA55-4AD5-9C29-F8AA6C5BE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3EBB8-CF1D-4654-91A9-1A13677C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435F2-2766-48CF-8402-40D0267E2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B6D33-6FF9-4108-AB82-4F535C8A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206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4D97-60C2-459C-8F55-682A3840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6EF51-93EA-4B56-91C9-D23D8AD5C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86758-4D7B-499E-88DC-BDE5362BC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2E47C-04A4-4D7E-BDE5-E4AEEA37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215F0-3F47-47F0-9848-D9BF9E31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21680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2A983B-01FD-42E3-B1F1-6885F4C15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E99B2-2124-49CB-97A4-7ACB16006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D6314-3743-4766-9778-A7AB7597C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76E96-8204-4ED4-BB48-170BF29E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B7865-C11D-4E4A-9598-7CDA0EF9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5308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8DC5-33DA-4BF5-9A03-64E2A518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02EB4-73D5-4874-AD25-3D94250C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D18FC-36EF-42B3-91F8-71F53BCA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4AAFC-AC62-4A97-B32F-067EBC125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CAD36-976F-4678-BD2F-6E9973C0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1263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AE37-DB51-4B3A-9155-5E2219781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2A632-BA24-4409-BFFB-9EE0FF363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ADD44-A73E-45F5-A34F-9E9801D7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3596D-2B9A-4E4D-AE57-EFAAB5A0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7E22B-03AD-4DD5-BDB0-66B94174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3563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2F8B-AE03-43FD-ACF3-473A1904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55386-E154-45AA-86F1-F8F682E7E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E02FD-9D71-49FC-8F35-228B2A9FD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69346-DD62-4AC1-9C14-C37763AB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2CFC6-0716-48AE-BF81-A62D8D08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D3FCF-B4F1-4B61-93E6-7DD19691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9580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7DA0-5444-4B7A-B01A-14232882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3B9E-1D04-41B9-A40E-C19DFCAAC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9BC2D-8595-4C12-B8F8-A547ADBF4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1E0FD-43A3-44FC-B3E3-F67BDAD91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5B1D3-429C-4929-9C33-DED1C31B7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AE3C8-D718-48A2-8B13-F46ABEB6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C52DEF-B37F-4499-9BE3-707ABC39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7F0EC-E9D1-4D79-A5B1-87900D3A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1200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C8DE-9396-4FA3-8BA9-B5391EC5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F948C-1435-40F0-860D-F12A3D3E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2FD72-9D40-4C2E-825F-2BB623932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0393C-0C71-485F-BA39-F1049176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4239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B91EF-BA7C-4E5E-9BF6-199B783D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88E47-EA7A-4488-9887-F8E6115A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4D3B-A714-4EE7-ACCC-A181E91B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1892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428D-F4C4-496E-B449-9DFEF261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E862-A767-4190-A785-8C1B7B35D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62D25-1AC6-452E-92CF-8536D9D78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05BE4-BB22-468E-AACA-5774E862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4A46E-82D8-4AD8-AB6E-93D43596C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8D88B-8760-4B7A-B897-7992B8727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3120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F676-A836-46CC-9197-3FBBE5D8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DBF48-1629-41CE-B814-3F119A803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E5836-F8F9-4E7F-8FDF-95B7DC47A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226E2-7DB4-4CEC-B339-04B6935CA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10726-51FF-46FC-BC9F-9008A410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9F88D-7753-44EE-BB09-4FF90B93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2748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55840-0A53-4260-A38B-4359638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E882-8A04-4F85-8E4C-DF8D61B0C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32E3B-40B2-4AF7-BF17-62338CB67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7A8D7-DD61-48F6-A9C5-E61CA6E4224F}" type="datetimeFigureOut">
              <a:rPr lang="en-FI" smtClean="0"/>
              <a:t>05/14/2020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B187B-7CA6-4B27-AE35-6CFFDB02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9E2DD-1F66-422E-861F-26F43EA23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46C22-E971-45FC-A506-EC74DB894DDF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7362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4959924/unable-to-update-contact-record-by-workflow-when-any-email-activity-is-created-i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owerapps.microsoft.com/en-us/blog/ikea-sweden/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 next to the city&#10;&#10;Description automatically generated">
            <a:extLst>
              <a:ext uri="{FF2B5EF4-FFF2-40B4-BE49-F238E27FC236}">
                <a16:creationId xmlns:a16="http://schemas.microsoft.com/office/drawing/2014/main" id="{F7947507-1EB5-4B4B-B89A-E8571C11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6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A43F39-3B42-4F9C-BAC1-3B5434CF7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5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37A16F-1CD6-49ED-B2EB-48823639E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7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9B5A32-3C6A-47F0-B440-95F2E2B32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2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667BF2-91BD-47CE-8901-BA6F530F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DC9FEA-22EA-45ED-9B5A-6724CC1D8E0E}"/>
              </a:ext>
            </a:extLst>
          </p:cNvPr>
          <p:cNvSpPr/>
          <p:nvPr/>
        </p:nvSpPr>
        <p:spPr>
          <a:xfrm>
            <a:off x="0" y="5776131"/>
            <a:ext cx="2270166" cy="1081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Mixed reality components</a:t>
            </a:r>
            <a:endParaRPr lang="en-FI" sz="2800"/>
          </a:p>
        </p:txBody>
      </p:sp>
    </p:spTree>
    <p:extLst>
      <p:ext uri="{BB962C8B-B14F-4D97-AF65-F5344CB8AC3E}">
        <p14:creationId xmlns:p14="http://schemas.microsoft.com/office/powerpoint/2010/main" val="383271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ed, window, building, sitting&#10;&#10;Description automatically generated">
            <a:extLst>
              <a:ext uri="{FF2B5EF4-FFF2-40B4-BE49-F238E27FC236}">
                <a16:creationId xmlns:a16="http://schemas.microsoft.com/office/drawing/2014/main" id="{B76DE09C-F283-4A5F-B074-B39533BE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D3C216-FBCA-4CD8-AF73-FE18F7555D20}"/>
              </a:ext>
            </a:extLst>
          </p:cNvPr>
          <p:cNvSpPr/>
          <p:nvPr/>
        </p:nvSpPr>
        <p:spPr>
          <a:xfrm>
            <a:off x="0" y="5776131"/>
            <a:ext cx="2270166" cy="1081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Mixed reality components</a:t>
            </a:r>
            <a:endParaRPr lang="en-FI" sz="2800"/>
          </a:p>
        </p:txBody>
      </p:sp>
    </p:spTree>
    <p:extLst>
      <p:ext uri="{BB962C8B-B14F-4D97-AF65-F5344CB8AC3E}">
        <p14:creationId xmlns:p14="http://schemas.microsoft.com/office/powerpoint/2010/main" val="263277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345A08-97D3-4458-B5CA-700B76D83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575662-6CD3-4DE0-B073-D86BB5EDD124}"/>
              </a:ext>
            </a:extLst>
          </p:cNvPr>
          <p:cNvSpPr/>
          <p:nvPr/>
        </p:nvSpPr>
        <p:spPr>
          <a:xfrm>
            <a:off x="0" y="5776131"/>
            <a:ext cx="2270166" cy="1081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Mixed reality components</a:t>
            </a:r>
            <a:endParaRPr lang="en-FI" sz="2800"/>
          </a:p>
        </p:txBody>
      </p:sp>
    </p:spTree>
    <p:extLst>
      <p:ext uri="{BB962C8B-B14F-4D97-AF65-F5344CB8AC3E}">
        <p14:creationId xmlns:p14="http://schemas.microsoft.com/office/powerpoint/2010/main" val="316594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1AA131-34F7-4783-9C1E-31BF60969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3F45B8-AFF5-4229-A6C3-445E76760C7D}"/>
              </a:ext>
            </a:extLst>
          </p:cNvPr>
          <p:cNvSpPr/>
          <p:nvPr/>
        </p:nvSpPr>
        <p:spPr>
          <a:xfrm>
            <a:off x="0" y="5776131"/>
            <a:ext cx="2270166" cy="1081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Power Automate RPA</a:t>
            </a:r>
            <a:endParaRPr lang="en-FI" sz="2800"/>
          </a:p>
        </p:txBody>
      </p:sp>
    </p:spTree>
    <p:extLst>
      <p:ext uri="{BB962C8B-B14F-4D97-AF65-F5344CB8AC3E}">
        <p14:creationId xmlns:p14="http://schemas.microsoft.com/office/powerpoint/2010/main" val="1107930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A33057-0BEA-46C2-B74E-081E4958D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47FA6D-9EAF-4B62-AB68-68DF6B8310AB}"/>
              </a:ext>
            </a:extLst>
          </p:cNvPr>
          <p:cNvSpPr/>
          <p:nvPr/>
        </p:nvSpPr>
        <p:spPr>
          <a:xfrm>
            <a:off x="0" y="5776131"/>
            <a:ext cx="2270166" cy="1081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Power Automate RPA</a:t>
            </a:r>
            <a:endParaRPr lang="en-FI" sz="2800"/>
          </a:p>
        </p:txBody>
      </p:sp>
    </p:spTree>
    <p:extLst>
      <p:ext uri="{BB962C8B-B14F-4D97-AF65-F5344CB8AC3E}">
        <p14:creationId xmlns:p14="http://schemas.microsoft.com/office/powerpoint/2010/main" val="3547713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3FAA8-3F27-4649-BFC7-76E987B8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56787-1D6F-4519-8F54-2A308E9D2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688" y="1553518"/>
            <a:ext cx="9910295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0E964-F001-41C9-8AD8-064510FE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Empower your organization with the Microsoft Power Platform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6A0FD-8CFF-4314-989F-7CF59CDC8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Charles Lamanna: Corporate Vice President, Citizen Application Platform</a:t>
            </a:r>
          </a:p>
          <a:p>
            <a:r>
              <a:rPr lang="en-US"/>
              <a:t>Arun Ulagaratchagan: Corporate Vice President, Intelligence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D8BEB-1BE9-4EED-BA98-E2A1AA43A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5"/>
            <a:ext cx="12192000" cy="68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2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51DE49B-9FC0-4323-8E08-E244A040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13A052-C534-4737-B90B-5DBAFC4414AA}"/>
              </a:ext>
            </a:extLst>
          </p:cNvPr>
          <p:cNvSpPr/>
          <p:nvPr/>
        </p:nvSpPr>
        <p:spPr>
          <a:xfrm>
            <a:off x="3761510" y="5604164"/>
            <a:ext cx="5119254" cy="10390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https://mymbas.microsoft.com/</a:t>
            </a:r>
            <a:endParaRPr lang="en-FI" sz="2800"/>
          </a:p>
        </p:txBody>
      </p:sp>
    </p:spTree>
    <p:extLst>
      <p:ext uri="{BB962C8B-B14F-4D97-AF65-F5344CB8AC3E}">
        <p14:creationId xmlns:p14="http://schemas.microsoft.com/office/powerpoint/2010/main" val="3135429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EC7F533-DC8C-4624-A92C-96F9EAD22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4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85671-9960-4685-9498-B3843916B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4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21C32C-CDE4-4B59-9713-DB328CB7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25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15AD8-2C1D-4D3A-B64D-8F14378F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"/>
            <a:ext cx="12192000" cy="6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1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D7C655-B1A9-46F5-8635-331F2941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4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4EBF1-615D-4FB8-9241-A4AA27F5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" y="0"/>
            <a:ext cx="12163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43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4CD3C4-A9A5-4F1F-B69B-62F5F382A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23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2D03B-2917-4DE8-ACFA-4EA7EA9D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81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6D5FC0-E33A-4EAB-81BC-3F9C30EA8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4"/>
            <a:ext cx="12192000" cy="68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1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2EB194-A3F3-43F5-9A8D-BC6BB744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7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2AE50-F3F6-4CC6-8C91-91180645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23" y="0"/>
            <a:ext cx="11413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09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365C3A-835E-4727-9415-34EA35D5F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4"/>
            <a:ext cx="12192000" cy="68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4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id="{7AAD6E95-909A-488E-B5C1-948D5D85F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" r="-1" b="3256"/>
          <a:stretch/>
        </p:blipFill>
        <p:spPr>
          <a:xfrm>
            <a:off x="-56707" y="111642"/>
            <a:ext cx="12248707" cy="66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31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419F82-C51E-49D3-8CCA-A88E0093F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" y="0"/>
            <a:ext cx="12182700" cy="68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73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computer, food, desk&#10;&#10;Description automatically generated">
            <a:extLst>
              <a:ext uri="{FF2B5EF4-FFF2-40B4-BE49-F238E27FC236}">
                <a16:creationId xmlns:a16="http://schemas.microsoft.com/office/drawing/2014/main" id="{5E8C3390-B3E1-48D5-B210-EAB02701B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31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8E5E22-48D0-42BA-9BF0-FE27DD297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7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16CE2E-AC60-4DCC-9A00-456FC5D02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B5D5B2-C39A-4ADC-BBD3-41446F830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93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5AA992-7746-4CA5-847F-970243BF1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99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2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E7891D-68D0-4871-B5DD-4665DE07C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836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76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A9DD19-3FFD-460E-8C7B-979041DED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0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DE342-C4D0-444C-98B6-C346C978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3600"/>
              <a:t>MBASin parhaita paloja</a:t>
            </a:r>
            <a:endParaRPr lang="en-FI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733D3-1F50-4E2D-96A5-F767869DE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en-US" sz="2000"/>
              <a:t>Keynote demo: IKEA</a:t>
            </a:r>
          </a:p>
          <a:p>
            <a:r>
              <a:rPr lang="en-US" sz="2000"/>
              <a:t>Power Platform / Jukka Niiranen</a:t>
            </a:r>
          </a:p>
          <a:p>
            <a:r>
              <a:rPr lang="en-US" sz="2000"/>
              <a:t>Teams / Markku Suominen</a:t>
            </a:r>
          </a:p>
          <a:p>
            <a:r>
              <a:rPr lang="en-US" sz="2000"/>
              <a:t>“Model-driven apps in Dynamics 365” (a.k.a CE) / Antti Pajunen</a:t>
            </a:r>
          </a:p>
          <a:p>
            <a:r>
              <a:rPr lang="en-US" sz="2000"/>
              <a:t>Finance &amp; Operations / Teemu Miettinen</a:t>
            </a:r>
            <a:endParaRPr lang="en-FI" sz="20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DCE34A-004D-4EA3-9ABD-D70DF672A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7517608" y="3495153"/>
            <a:ext cx="2877358" cy="2877358"/>
          </a:xfrm>
          <a:custGeom>
            <a:avLst/>
            <a:gdLst/>
            <a:ahLst/>
            <a:cxnLst/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C8F590-8B36-412B-888C-1C8455C0F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5976604" y="1942723"/>
            <a:ext cx="2877358" cy="2877358"/>
          </a:xfrm>
          <a:custGeom>
            <a:avLst/>
            <a:gdLst/>
            <a:ahLst/>
            <a:cxnLst/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C8C5E9-8F33-4DD3-9318-09AFBC6F9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9065921" y="1942723"/>
            <a:ext cx="2877358" cy="2877358"/>
          </a:xfrm>
          <a:custGeom>
            <a:avLst/>
            <a:gdLst/>
            <a:ahLst/>
            <a:cxnLst/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oy wearing a hat&#10;&#10;Description automatically generated">
            <a:extLst>
              <a:ext uri="{FF2B5EF4-FFF2-40B4-BE49-F238E27FC236}">
                <a16:creationId xmlns:a16="http://schemas.microsoft.com/office/drawing/2014/main" id="{3A096C3C-DAE7-4943-B064-A671D05BE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 r="-2" b="1189"/>
          <a:stretch/>
        </p:blipFill>
        <p:spPr>
          <a:xfrm>
            <a:off x="7517608" y="390293"/>
            <a:ext cx="2877358" cy="2877358"/>
          </a:xfrm>
          <a:custGeom>
            <a:avLst/>
            <a:gdLst/>
            <a:ahLst/>
            <a:cxnLst/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A724B1-BEBD-4D38-942D-B9279B21AACA}"/>
              </a:ext>
            </a:extLst>
          </p:cNvPr>
          <p:cNvSpPr txBox="1"/>
          <p:nvPr/>
        </p:nvSpPr>
        <p:spPr>
          <a:xfrm>
            <a:off x="5490116" y="4512304"/>
            <a:ext cx="191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@markkusuominen</a:t>
            </a:r>
            <a:endParaRPr lang="en-FI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718B2-35CE-47F7-B6D5-19C8D4B3FCC8}"/>
              </a:ext>
            </a:extLst>
          </p:cNvPr>
          <p:cNvSpPr txBox="1"/>
          <p:nvPr/>
        </p:nvSpPr>
        <p:spPr>
          <a:xfrm>
            <a:off x="7044360" y="559239"/>
            <a:ext cx="191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@jukkan</a:t>
            </a:r>
            <a:endParaRPr lang="en-FI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48831-ACA3-4897-A570-6752219F2211}"/>
              </a:ext>
            </a:extLst>
          </p:cNvPr>
          <p:cNvSpPr txBox="1"/>
          <p:nvPr/>
        </p:nvSpPr>
        <p:spPr>
          <a:xfrm>
            <a:off x="7286478" y="6218622"/>
            <a:ext cx="191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@anttipajunen</a:t>
            </a:r>
            <a:endParaRPr lang="en-FI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1ECA6-B64D-452E-A6B2-ACA89382BB89}"/>
              </a:ext>
            </a:extLst>
          </p:cNvPr>
          <p:cNvSpPr txBox="1"/>
          <p:nvPr/>
        </p:nvSpPr>
        <p:spPr>
          <a:xfrm>
            <a:off x="10386302" y="4626055"/>
            <a:ext cx="191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@teemupmiettinen</a:t>
            </a:r>
            <a:endParaRPr lang="en-FI" sz="1400"/>
          </a:p>
        </p:txBody>
      </p:sp>
    </p:spTree>
    <p:extLst>
      <p:ext uri="{BB962C8B-B14F-4D97-AF65-F5344CB8AC3E}">
        <p14:creationId xmlns:p14="http://schemas.microsoft.com/office/powerpoint/2010/main" val="3299879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E99F2DB-BF4C-48E9-A733-C5398F939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08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54EC3658-3A68-4672-822F-855BFCD45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040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40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B9C9DD-2164-4703-AE79-41DA0EDA4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433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1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F0A0CCA7-5AE4-4796-B1FD-FFAAE6393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535" y="-1204"/>
            <a:ext cx="12756834" cy="685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5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84090-09D2-46E0-BE1C-0ADC2615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5357C-4E30-48BF-AB65-50CCC32A4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688" y="1553518"/>
            <a:ext cx="9910295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27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uva 2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B79CC94A-9B53-439B-88C5-57A149F45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9" y="643467"/>
            <a:ext cx="95640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5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uva 2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338E0143-20DA-473E-BF20-26F41B440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23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3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uva 2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238DB096-55A9-4738-B780-857EB78CD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6" y="643467"/>
            <a:ext cx="89137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8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uva 2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E949EF84-DA8C-4FD8-A60D-2B052A67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5" y="643467"/>
            <a:ext cx="92851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3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688CC8B-287F-405F-8483-44B2CBE00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58CE4-CE0A-4987-B89C-21B2C89C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Customer Engagement</a:t>
            </a:r>
            <a:endParaRPr lang="en-US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F3A6E-6011-43A5-81A9-CAADA9165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8F4E09-FB1B-42E2-9DB8-A4E6B649CB15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13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DBA96-FC83-4217-9BAB-347B64599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4428318"/>
            <a:ext cx="8508512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Customer story: IKEA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80DC7-BE91-48F1-9C8A-974E34CED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5722967"/>
            <a:ext cx="8515793" cy="429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  <a:hlinkClick r:id="rId2"/>
              </a:rPr>
              <a:t>https://powerapps.microsoft.com/en-us/blog/ikea-sweden/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FE09A1-193D-417F-B037-19AE74B7D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3"/>
          <a:stretch/>
        </p:blipFill>
        <p:spPr bwMode="auto">
          <a:xfrm>
            <a:off x="20" y="10"/>
            <a:ext cx="12188804" cy="42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77969" y="4641753"/>
            <a:ext cx="1128382" cy="847206"/>
            <a:chOff x="8183879" y="1000124"/>
            <a:chExt cx="1562267" cy="1172973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0867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2066-0095-43EA-AB00-731C1506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Sales Insights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31089E-858B-41FC-B586-EA22C9641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81" r="1" b="19462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28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E193A45-1E73-4A43-8776-A2193A527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26" b="49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79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3CE11-EB3D-44B0-8542-787D7C98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012EFFD-036E-4BEA-86FB-CFC948AEB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096"/>
          <a:stretch/>
        </p:blipFill>
        <p:spPr>
          <a:xfrm rot="21600000">
            <a:off x="-1" y="706251"/>
            <a:ext cx="11365979" cy="54117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94100F-4A36-42C5-ADA8-F80326FC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D4C55E-DCA7-49A9-9BB7-6E4B19BF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5E99A0-2761-45CD-AB0C-41E7FE9B5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773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3A62ED6-5475-464E-A645-5A1B9AC81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999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29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1E157D-1946-4346-8D62-AA835EFD3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21" r="-1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40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68754AD-BCBE-4C68-8C9A-0444475A1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795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96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611FFD2-CE0B-4C11-8472-3B779C894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" r="1" b="1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44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A80F0B-DC1E-41C2-BAFA-3BAE3BAFC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69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41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074BF48-AAE2-423D-985F-4D9496A65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6" r="1" b="1442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86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556E5DC5-02D4-4494-AEC2-206B58F24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1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0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5F4F55-9509-4E5A-936B-4547FB7A3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909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898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51908E2-62CA-44BF-9C20-2910440A8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0" r="1" b="810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46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BE99C-37C5-4BB5-BD94-69A7D29E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Finance &amp;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A7B62-2397-4744-9195-CEED4D6F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688" y="1553518"/>
            <a:ext cx="9910295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81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12C3D-FD7F-4E03-AEA3-62CCB90C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flower, bird&#10;&#10;Description generated with very high confidence">
            <a:extLst>
              <a:ext uri="{FF2B5EF4-FFF2-40B4-BE49-F238E27FC236}">
                <a16:creationId xmlns:a16="http://schemas.microsoft.com/office/drawing/2014/main" id="{18B1E555-BC34-4CC4-B99B-A7A1FAD94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6281"/>
            <a:ext cx="10515600" cy="4010025"/>
          </a:xfrm>
        </p:spPr>
      </p:pic>
    </p:spTree>
    <p:extLst>
      <p:ext uri="{BB962C8B-B14F-4D97-AF65-F5344CB8AC3E}">
        <p14:creationId xmlns:p14="http://schemas.microsoft.com/office/powerpoint/2010/main" val="1392932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09E2-DAD6-4572-9D74-6E3E4F03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993D7400-8F92-4034-9505-27EC801A8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160"/>
            <a:ext cx="10515600" cy="4336268"/>
          </a:xfrm>
        </p:spPr>
      </p:pic>
    </p:spTree>
    <p:extLst>
      <p:ext uri="{BB962C8B-B14F-4D97-AF65-F5344CB8AC3E}">
        <p14:creationId xmlns:p14="http://schemas.microsoft.com/office/powerpoint/2010/main" val="3565813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DB5671F3-8046-4EBB-90CE-4E884396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66199"/>
            <a:ext cx="10905066" cy="4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1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CB6095-D1B8-4FE0-8DCC-98D7FBF1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23" y="643466"/>
            <a:ext cx="776455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37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2E2004-E615-4D5E-888F-5C32C8F4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1" y="643466"/>
            <a:ext cx="93631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95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34A117-ED4C-4A35-A335-E82A6882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9" y="84360"/>
            <a:ext cx="12029888" cy="67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759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311E8E-FA73-4F8A-ACF4-2405FB47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93463"/>
            <a:ext cx="12006941" cy="67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10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0FF93E-6948-42F0-B593-8A84BCC2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" y="60804"/>
            <a:ext cx="12039600" cy="67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FF279D-FAFE-4611-B0B2-1D9BEBCCB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AD4B94-0395-4A8A-A061-0BE17B1A7FF7}"/>
              </a:ext>
            </a:extLst>
          </p:cNvPr>
          <p:cNvSpPr/>
          <p:nvPr/>
        </p:nvSpPr>
        <p:spPr>
          <a:xfrm>
            <a:off x="0" y="5776131"/>
            <a:ext cx="2270166" cy="1081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Power Virtual Agent</a:t>
            </a:r>
            <a:endParaRPr lang="en-FI" sz="2800"/>
          </a:p>
        </p:txBody>
      </p:sp>
    </p:spTree>
    <p:extLst>
      <p:ext uri="{BB962C8B-B14F-4D97-AF65-F5344CB8AC3E}">
        <p14:creationId xmlns:p14="http://schemas.microsoft.com/office/powerpoint/2010/main" val="28932296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D98E8-E2D7-468B-AC16-E11ADB94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Kysymyksiä, </a:t>
            </a:r>
            <a:r>
              <a:rPr lang="en-US" sz="80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kommentteja</a:t>
            </a:r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A8270-6518-4789-BB27-4D64823E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688" y="1553518"/>
            <a:ext cx="9910295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61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3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C3812-485D-4953-AFF3-60764205E3A7}"/>
              </a:ext>
            </a:extLst>
          </p:cNvPr>
          <p:cNvSpPr txBox="1"/>
          <p:nvPr/>
        </p:nvSpPr>
        <p:spPr>
          <a:xfrm>
            <a:off x="1113810" y="3130041"/>
            <a:ext cx="449035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dynamics365.fi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info@dynamics365.fi</a:t>
            </a:r>
            <a:endParaRPr lang="en-US" sz="54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>
              <a:latin typeface="+mj-lt"/>
              <a:ea typeface="+mj-ea"/>
              <a:cs typeface="+mj-cs"/>
            </a:endParaRPr>
          </a:p>
        </p:txBody>
      </p:sp>
      <p:grpSp>
        <p:nvGrpSpPr>
          <p:cNvPr id="3077" name="Group 13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8" name="Rectangle 1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172419-858A-4010-8F2C-8CE71ECC1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79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F885BC-1B61-412F-9CE6-E0658A22FC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FI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8603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3CCAAD-EF41-43CA-91AC-72CFFBBD2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F73B55-A904-424B-9296-2BC42075D345}"/>
              </a:ext>
            </a:extLst>
          </p:cNvPr>
          <p:cNvSpPr/>
          <p:nvPr/>
        </p:nvSpPr>
        <p:spPr>
          <a:xfrm>
            <a:off x="0" y="5776131"/>
            <a:ext cx="2270166" cy="1081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Power Virtual Agent</a:t>
            </a:r>
            <a:endParaRPr lang="en-FI" sz="2800"/>
          </a:p>
        </p:txBody>
      </p:sp>
    </p:spTree>
    <p:extLst>
      <p:ext uri="{BB962C8B-B14F-4D97-AF65-F5344CB8AC3E}">
        <p14:creationId xmlns:p14="http://schemas.microsoft.com/office/powerpoint/2010/main" val="186518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9F20708-CBBF-4E6B-A1DE-2289B841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34847" cy="449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D14430F-E518-40D2-AF8C-730640488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"/>
          <a:stretch/>
        </p:blipFill>
        <p:spPr bwMode="auto">
          <a:xfrm>
            <a:off x="2186577" y="2441817"/>
            <a:ext cx="10005423" cy="441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922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9BE704AF548CC54DA3906854EFE5EC31" ma:contentTypeVersion="13" ma:contentTypeDescription="Luo uusi asiakirja." ma:contentTypeScope="" ma:versionID="b47ca005e544ef228f47b95668b59fb6">
  <xsd:schema xmlns:xsd="http://www.w3.org/2001/XMLSchema" xmlns:xs="http://www.w3.org/2001/XMLSchema" xmlns:p="http://schemas.microsoft.com/office/2006/metadata/properties" xmlns:ns3="cf6cee0b-6ed9-4a48-b978-d8ac09849b89" xmlns:ns4="5442395e-002e-4f09-81c8-e24ddd5f3929" targetNamespace="http://schemas.microsoft.com/office/2006/metadata/properties" ma:root="true" ma:fieldsID="39369f8884326de748c23cd577c41b58" ns3:_="" ns4:_="">
    <xsd:import namespace="cf6cee0b-6ed9-4a48-b978-d8ac09849b89"/>
    <xsd:import namespace="5442395e-002e-4f09-81c8-e24ddd5f392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6cee0b-6ed9-4a48-b978-d8ac09849b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Jakamisvihjeen hajautus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42395e-002e-4f09-81c8-e24ddd5f39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F419E1-861B-4C36-9547-23B4B3DB11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CEB974C-0B83-42F7-A630-92685570CD71}">
  <ds:schemaRefs>
    <ds:schemaRef ds:uri="5442395e-002e-4f09-81c8-e24ddd5f3929"/>
    <ds:schemaRef ds:uri="cf6cee0b-6ed9-4a48-b978-d8ac09849b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3F86E21-FF1F-479D-BA81-2842B75EB8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71</Slides>
  <Notes>1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PowerPoint Presentation</vt:lpstr>
      <vt:lpstr>PowerPoint Presentation</vt:lpstr>
      <vt:lpstr>PowerPoint Presentation</vt:lpstr>
      <vt:lpstr>MBASin parhaita paloja</vt:lpstr>
      <vt:lpstr>Customer story: IKEA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Platform</vt:lpstr>
      <vt:lpstr>Empower your organization with the Microsoft Power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Teams</vt:lpstr>
      <vt:lpstr>PowerPoint Presentation</vt:lpstr>
      <vt:lpstr>PowerPoint Presentation</vt:lpstr>
      <vt:lpstr>PowerPoint Presentation</vt:lpstr>
      <vt:lpstr>PowerPoint Presentation</vt:lpstr>
      <vt:lpstr>Customer Engagement</vt:lpstr>
      <vt:lpstr>Sales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Finance &amp;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Kysymyksiä, kommentteja?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Jukka Niiranen</dc:creator>
  <cp:revision>1</cp:revision>
  <dcterms:created xsi:type="dcterms:W3CDTF">2020-05-13T19:30:50Z</dcterms:created>
  <dcterms:modified xsi:type="dcterms:W3CDTF">2020-05-14T12:02:28Z</dcterms:modified>
</cp:coreProperties>
</file>